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Lst>
  <p:sldSz cx="7561263" cy="106934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55" d="100"/>
          <a:sy n="55" d="100"/>
        </p:scale>
        <p:origin x="2544" y="24"/>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7095" y="1750055"/>
            <a:ext cx="6427074" cy="3722887"/>
          </a:xfrm>
        </p:spPr>
        <p:txBody>
          <a:bodyPr anchor="b"/>
          <a:lstStyle>
            <a:lvl1pPr algn="ctr">
              <a:defRPr sz="4961"/>
            </a:lvl1pPr>
          </a:lstStyle>
          <a:p>
            <a:r>
              <a:rPr lang="ja-JP" altLang="en-US"/>
              <a:t>マスター タイトルの書式設定</a:t>
            </a:r>
            <a:endParaRPr lang="en-US" dirty="0"/>
          </a:p>
        </p:txBody>
      </p:sp>
      <p:sp>
        <p:nvSpPr>
          <p:cNvPr id="3" name="Subtitle 2"/>
          <p:cNvSpPr>
            <a:spLocks noGrp="1"/>
          </p:cNvSpPr>
          <p:nvPr>
            <p:ph type="subTitle" idx="1"/>
          </p:nvPr>
        </p:nvSpPr>
        <p:spPr>
          <a:xfrm>
            <a:off x="945158" y="5616511"/>
            <a:ext cx="5670947" cy="2581762"/>
          </a:xfrm>
        </p:spPr>
        <p:txBody>
          <a:bodyPr/>
          <a:lstStyle>
            <a:lvl1pPr marL="0" indent="0" algn="ctr">
              <a:buNone/>
              <a:defRPr sz="1985"/>
            </a:lvl1pPr>
            <a:lvl2pPr marL="378059" indent="0" algn="ctr">
              <a:buNone/>
              <a:defRPr sz="1654"/>
            </a:lvl2pPr>
            <a:lvl3pPr marL="756117" indent="0" algn="ctr">
              <a:buNone/>
              <a:defRPr sz="1488"/>
            </a:lvl3pPr>
            <a:lvl4pPr marL="1134176" indent="0" algn="ctr">
              <a:buNone/>
              <a:defRPr sz="1323"/>
            </a:lvl4pPr>
            <a:lvl5pPr marL="1512235" indent="0" algn="ctr">
              <a:buNone/>
              <a:defRPr sz="1323"/>
            </a:lvl5pPr>
            <a:lvl6pPr marL="1890293" indent="0" algn="ctr">
              <a:buNone/>
              <a:defRPr sz="1323"/>
            </a:lvl6pPr>
            <a:lvl7pPr marL="2268352" indent="0" algn="ctr">
              <a:buNone/>
              <a:defRPr sz="1323"/>
            </a:lvl7pPr>
            <a:lvl8pPr marL="2646411" indent="0" algn="ctr">
              <a:buNone/>
              <a:defRPr sz="1323"/>
            </a:lvl8pPr>
            <a:lvl9pPr marL="3024469"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4278854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278858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899" y="2665927"/>
            <a:ext cx="6521589" cy="4448157"/>
          </a:xfrm>
        </p:spPr>
        <p:txBody>
          <a:bodyPr anchor="b"/>
          <a:lstStyle>
            <a:lvl1pPr>
              <a:defRPr sz="496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899" y="7156165"/>
            <a:ext cx="6521589" cy="2339180"/>
          </a:xfrm>
        </p:spPr>
        <p:txBody>
          <a:bodyPr/>
          <a:lstStyle>
            <a:lvl1pPr marL="0" indent="0">
              <a:buNone/>
              <a:defRPr sz="1985">
                <a:solidFill>
                  <a:schemeClr val="tx1"/>
                </a:solidFill>
              </a:defRPr>
            </a:lvl1pPr>
            <a:lvl2pPr marL="378059" indent="0">
              <a:buNone/>
              <a:defRPr sz="1654">
                <a:solidFill>
                  <a:schemeClr val="tx1">
                    <a:tint val="75000"/>
                  </a:schemeClr>
                </a:solidFill>
              </a:defRPr>
            </a:lvl2pPr>
            <a:lvl3pPr marL="756117" indent="0">
              <a:buNone/>
              <a:defRPr sz="1488">
                <a:solidFill>
                  <a:schemeClr val="tx1">
                    <a:tint val="75000"/>
                  </a:schemeClr>
                </a:solidFill>
              </a:defRPr>
            </a:lvl3pPr>
            <a:lvl4pPr marL="1134176" indent="0">
              <a:buNone/>
              <a:defRPr sz="1323">
                <a:solidFill>
                  <a:schemeClr val="tx1">
                    <a:tint val="75000"/>
                  </a:schemeClr>
                </a:solidFill>
              </a:defRPr>
            </a:lvl4pPr>
            <a:lvl5pPr marL="1512235" indent="0">
              <a:buNone/>
              <a:defRPr sz="1323">
                <a:solidFill>
                  <a:schemeClr val="tx1">
                    <a:tint val="75000"/>
                  </a:schemeClr>
                </a:solidFill>
              </a:defRPr>
            </a:lvl5pPr>
            <a:lvl6pPr marL="1890293" indent="0">
              <a:buNone/>
              <a:defRPr sz="1323">
                <a:solidFill>
                  <a:schemeClr val="tx1">
                    <a:tint val="75000"/>
                  </a:schemeClr>
                </a:solidFill>
              </a:defRPr>
            </a:lvl6pPr>
            <a:lvl7pPr marL="2268352" indent="0">
              <a:buNone/>
              <a:defRPr sz="1323">
                <a:solidFill>
                  <a:schemeClr val="tx1">
                    <a:tint val="75000"/>
                  </a:schemeClr>
                </a:solidFill>
              </a:defRPr>
            </a:lvl7pPr>
            <a:lvl8pPr marL="2646411" indent="0">
              <a:buNone/>
              <a:defRPr sz="1323">
                <a:solidFill>
                  <a:schemeClr val="tx1">
                    <a:tint val="75000"/>
                  </a:schemeClr>
                </a:solidFill>
              </a:defRPr>
            </a:lvl8pPr>
            <a:lvl9pPr marL="3024469"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1149178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837" y="2846623"/>
            <a:ext cx="3213537" cy="678486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889" y="2846623"/>
            <a:ext cx="3213537" cy="678486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324172159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822" y="569327"/>
            <a:ext cx="6521589" cy="206689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823" y="2621369"/>
            <a:ext cx="3198768" cy="1284692"/>
          </a:xfrm>
        </p:spPr>
        <p:txBody>
          <a:bodyPr anchor="b"/>
          <a:lstStyle>
            <a:lvl1pPr marL="0" indent="0">
              <a:buNone/>
              <a:defRPr sz="1985" b="1"/>
            </a:lvl1pPr>
            <a:lvl2pPr marL="378059" indent="0">
              <a:buNone/>
              <a:defRPr sz="1654" b="1"/>
            </a:lvl2pPr>
            <a:lvl3pPr marL="756117" indent="0">
              <a:buNone/>
              <a:defRPr sz="1488" b="1"/>
            </a:lvl3pPr>
            <a:lvl4pPr marL="1134176" indent="0">
              <a:buNone/>
              <a:defRPr sz="1323" b="1"/>
            </a:lvl4pPr>
            <a:lvl5pPr marL="1512235" indent="0">
              <a:buNone/>
              <a:defRPr sz="1323" b="1"/>
            </a:lvl5pPr>
            <a:lvl6pPr marL="1890293" indent="0">
              <a:buNone/>
              <a:defRPr sz="1323" b="1"/>
            </a:lvl6pPr>
            <a:lvl7pPr marL="2268352" indent="0">
              <a:buNone/>
              <a:defRPr sz="1323" b="1"/>
            </a:lvl7pPr>
            <a:lvl8pPr marL="2646411" indent="0">
              <a:buNone/>
              <a:defRPr sz="1323" b="1"/>
            </a:lvl8pPr>
            <a:lvl9pPr marL="3024469"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823" y="3906061"/>
            <a:ext cx="3198768" cy="574522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890" y="2621369"/>
            <a:ext cx="3214522" cy="1284692"/>
          </a:xfrm>
        </p:spPr>
        <p:txBody>
          <a:bodyPr anchor="b"/>
          <a:lstStyle>
            <a:lvl1pPr marL="0" indent="0">
              <a:buNone/>
              <a:defRPr sz="1985" b="1"/>
            </a:lvl1pPr>
            <a:lvl2pPr marL="378059" indent="0">
              <a:buNone/>
              <a:defRPr sz="1654" b="1"/>
            </a:lvl2pPr>
            <a:lvl3pPr marL="756117" indent="0">
              <a:buNone/>
              <a:defRPr sz="1488" b="1"/>
            </a:lvl3pPr>
            <a:lvl4pPr marL="1134176" indent="0">
              <a:buNone/>
              <a:defRPr sz="1323" b="1"/>
            </a:lvl4pPr>
            <a:lvl5pPr marL="1512235" indent="0">
              <a:buNone/>
              <a:defRPr sz="1323" b="1"/>
            </a:lvl5pPr>
            <a:lvl6pPr marL="1890293" indent="0">
              <a:buNone/>
              <a:defRPr sz="1323" b="1"/>
            </a:lvl6pPr>
            <a:lvl7pPr marL="2268352" indent="0">
              <a:buNone/>
              <a:defRPr sz="1323" b="1"/>
            </a:lvl7pPr>
            <a:lvl8pPr marL="2646411" indent="0">
              <a:buNone/>
              <a:defRPr sz="1323" b="1"/>
            </a:lvl8pPr>
            <a:lvl9pPr marL="3024469"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890" y="3906061"/>
            <a:ext cx="3214522" cy="574522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108283053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1665500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4248024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822" y="712893"/>
            <a:ext cx="2438704" cy="2495127"/>
          </a:xfrm>
        </p:spPr>
        <p:txBody>
          <a:bodyPr anchor="b"/>
          <a:lstStyle>
            <a:lvl1pPr>
              <a:defRPr sz="2646"/>
            </a:lvl1pPr>
          </a:lstStyle>
          <a:p>
            <a:r>
              <a:rPr lang="ja-JP" altLang="en-US"/>
              <a:t>マスター タイトルの書式設定</a:t>
            </a:r>
            <a:endParaRPr lang="en-US" dirty="0"/>
          </a:p>
        </p:txBody>
      </p:sp>
      <p:sp>
        <p:nvSpPr>
          <p:cNvPr id="3" name="Content Placeholder 2"/>
          <p:cNvSpPr>
            <a:spLocks noGrp="1"/>
          </p:cNvSpPr>
          <p:nvPr>
            <p:ph idx="1"/>
          </p:nvPr>
        </p:nvSpPr>
        <p:spPr>
          <a:xfrm>
            <a:off x="3214522" y="1539654"/>
            <a:ext cx="3827889" cy="7599245"/>
          </a:xfrm>
        </p:spPr>
        <p:txBody>
          <a:bodyPr/>
          <a:lstStyle>
            <a:lvl1pPr>
              <a:defRPr sz="2646"/>
            </a:lvl1pPr>
            <a:lvl2pPr>
              <a:defRPr sz="2315"/>
            </a:lvl2pPr>
            <a:lvl3pPr>
              <a:defRPr sz="1985"/>
            </a:lvl3pPr>
            <a:lvl4pPr>
              <a:defRPr sz="1654"/>
            </a:lvl4pPr>
            <a:lvl5pPr>
              <a:defRPr sz="1654"/>
            </a:lvl5pPr>
            <a:lvl6pPr>
              <a:defRPr sz="1654"/>
            </a:lvl6pPr>
            <a:lvl7pPr>
              <a:defRPr sz="1654"/>
            </a:lvl7pPr>
            <a:lvl8pPr>
              <a:defRPr sz="1654"/>
            </a:lvl8pPr>
            <a:lvl9pPr>
              <a:defRPr sz="165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822" y="3208020"/>
            <a:ext cx="2438704" cy="5943254"/>
          </a:xfrm>
        </p:spPr>
        <p:txBody>
          <a:bodyPr/>
          <a:lstStyle>
            <a:lvl1pPr marL="0" indent="0">
              <a:buNone/>
              <a:defRPr sz="1323"/>
            </a:lvl1pPr>
            <a:lvl2pPr marL="378059" indent="0">
              <a:buNone/>
              <a:defRPr sz="1158"/>
            </a:lvl2pPr>
            <a:lvl3pPr marL="756117" indent="0">
              <a:buNone/>
              <a:defRPr sz="992"/>
            </a:lvl3pPr>
            <a:lvl4pPr marL="1134176" indent="0">
              <a:buNone/>
              <a:defRPr sz="827"/>
            </a:lvl4pPr>
            <a:lvl5pPr marL="1512235" indent="0">
              <a:buNone/>
              <a:defRPr sz="827"/>
            </a:lvl5pPr>
            <a:lvl6pPr marL="1890293" indent="0">
              <a:buNone/>
              <a:defRPr sz="827"/>
            </a:lvl6pPr>
            <a:lvl7pPr marL="2268352" indent="0">
              <a:buNone/>
              <a:defRPr sz="827"/>
            </a:lvl7pPr>
            <a:lvl8pPr marL="2646411" indent="0">
              <a:buNone/>
              <a:defRPr sz="827"/>
            </a:lvl8pPr>
            <a:lvl9pPr marL="3024469"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236553417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822" y="712893"/>
            <a:ext cx="2438704" cy="2495127"/>
          </a:xfrm>
        </p:spPr>
        <p:txBody>
          <a:bodyPr anchor="b"/>
          <a:lstStyle>
            <a:lvl1pPr>
              <a:defRPr sz="264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4522" y="1539654"/>
            <a:ext cx="3827889" cy="7599245"/>
          </a:xfrm>
        </p:spPr>
        <p:txBody>
          <a:bodyPr anchor="t"/>
          <a:lstStyle>
            <a:lvl1pPr marL="0" indent="0">
              <a:buNone/>
              <a:defRPr sz="2646"/>
            </a:lvl1pPr>
            <a:lvl2pPr marL="378059" indent="0">
              <a:buNone/>
              <a:defRPr sz="2315"/>
            </a:lvl2pPr>
            <a:lvl3pPr marL="756117" indent="0">
              <a:buNone/>
              <a:defRPr sz="1985"/>
            </a:lvl3pPr>
            <a:lvl4pPr marL="1134176" indent="0">
              <a:buNone/>
              <a:defRPr sz="1654"/>
            </a:lvl4pPr>
            <a:lvl5pPr marL="1512235" indent="0">
              <a:buNone/>
              <a:defRPr sz="1654"/>
            </a:lvl5pPr>
            <a:lvl6pPr marL="1890293" indent="0">
              <a:buNone/>
              <a:defRPr sz="1654"/>
            </a:lvl6pPr>
            <a:lvl7pPr marL="2268352" indent="0">
              <a:buNone/>
              <a:defRPr sz="1654"/>
            </a:lvl7pPr>
            <a:lvl8pPr marL="2646411" indent="0">
              <a:buNone/>
              <a:defRPr sz="1654"/>
            </a:lvl8pPr>
            <a:lvl9pPr marL="3024469" indent="0">
              <a:buNone/>
              <a:defRPr sz="1654"/>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822" y="3208020"/>
            <a:ext cx="2438704" cy="5943254"/>
          </a:xfrm>
        </p:spPr>
        <p:txBody>
          <a:bodyPr/>
          <a:lstStyle>
            <a:lvl1pPr marL="0" indent="0">
              <a:buNone/>
              <a:defRPr sz="1323"/>
            </a:lvl1pPr>
            <a:lvl2pPr marL="378059" indent="0">
              <a:buNone/>
              <a:defRPr sz="1158"/>
            </a:lvl2pPr>
            <a:lvl3pPr marL="756117" indent="0">
              <a:buNone/>
              <a:defRPr sz="992"/>
            </a:lvl3pPr>
            <a:lvl4pPr marL="1134176" indent="0">
              <a:buNone/>
              <a:defRPr sz="827"/>
            </a:lvl4pPr>
            <a:lvl5pPr marL="1512235" indent="0">
              <a:buNone/>
              <a:defRPr sz="827"/>
            </a:lvl5pPr>
            <a:lvl6pPr marL="1890293" indent="0">
              <a:buNone/>
              <a:defRPr sz="827"/>
            </a:lvl6pPr>
            <a:lvl7pPr marL="2268352" indent="0">
              <a:buNone/>
              <a:defRPr sz="827"/>
            </a:lvl7pPr>
            <a:lvl8pPr marL="2646411" indent="0">
              <a:buNone/>
              <a:defRPr sz="827"/>
            </a:lvl8pPr>
            <a:lvl9pPr marL="3024469"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1582323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65772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11029" y="569325"/>
            <a:ext cx="1630397" cy="9062162"/>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837" y="569325"/>
            <a:ext cx="4796676" cy="906216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0FF96B-136D-407D-9F2A-15FF96A76E9C}" type="datetimeFigureOut">
              <a:rPr kumimoji="1" lang="ja-JP" altLang="en-US" smtClean="0"/>
              <a:t>2022/9/9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2797164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837" y="569327"/>
            <a:ext cx="6521589" cy="206689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837" y="2846623"/>
            <a:ext cx="6521589" cy="678486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837" y="9911200"/>
            <a:ext cx="1701284" cy="569325"/>
          </a:xfrm>
          <a:prstGeom prst="rect">
            <a:avLst/>
          </a:prstGeom>
        </p:spPr>
        <p:txBody>
          <a:bodyPr vert="horz" lIns="91440" tIns="45720" rIns="91440" bIns="45720" rtlCol="0" anchor="ctr"/>
          <a:lstStyle>
            <a:lvl1pPr algn="l">
              <a:defRPr sz="992">
                <a:solidFill>
                  <a:schemeClr val="tx1">
                    <a:tint val="75000"/>
                  </a:schemeClr>
                </a:solidFill>
              </a:defRPr>
            </a:lvl1pPr>
          </a:lstStyle>
          <a:p>
            <a:fld id="{CE0FF96B-136D-407D-9F2A-15FF96A76E9C}" type="datetimeFigureOut">
              <a:rPr kumimoji="1" lang="ja-JP" altLang="en-US" smtClean="0"/>
              <a:t>2022/9/9</a:t>
            </a:fld>
            <a:endParaRPr kumimoji="1" lang="ja-JP" altLang="en-US"/>
          </a:p>
        </p:txBody>
      </p:sp>
      <p:sp>
        <p:nvSpPr>
          <p:cNvPr id="5" name="Footer Placeholder 4"/>
          <p:cNvSpPr>
            <a:spLocks noGrp="1"/>
          </p:cNvSpPr>
          <p:nvPr>
            <p:ph type="ftr" sz="quarter" idx="3"/>
          </p:nvPr>
        </p:nvSpPr>
        <p:spPr>
          <a:xfrm>
            <a:off x="2504669" y="9911200"/>
            <a:ext cx="2551926" cy="569325"/>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40142" y="9911200"/>
            <a:ext cx="1701284" cy="569325"/>
          </a:xfrm>
          <a:prstGeom prst="rect">
            <a:avLst/>
          </a:prstGeom>
        </p:spPr>
        <p:txBody>
          <a:bodyPr vert="horz" lIns="91440" tIns="45720" rIns="91440" bIns="45720" rtlCol="0" anchor="ctr"/>
          <a:lstStyle>
            <a:lvl1pPr algn="r">
              <a:defRPr sz="992">
                <a:solidFill>
                  <a:schemeClr val="tx1">
                    <a:tint val="75000"/>
                  </a:schemeClr>
                </a:solidFill>
              </a:defRPr>
            </a:lvl1pPr>
          </a:lstStyle>
          <a:p>
            <a:fld id="{2A128559-F9ED-4962-B3A0-8C38D4F28AF7}" type="slidenum">
              <a:rPr kumimoji="1" lang="ja-JP" altLang="en-US" smtClean="0"/>
              <a:t>‹#›</a:t>
            </a:fld>
            <a:endParaRPr kumimoji="1" lang="ja-JP" altLang="en-US"/>
          </a:p>
        </p:txBody>
      </p:sp>
    </p:spTree>
    <p:extLst>
      <p:ext uri="{BB962C8B-B14F-4D97-AF65-F5344CB8AC3E}">
        <p14:creationId xmlns:p14="http://schemas.microsoft.com/office/powerpoint/2010/main" val="30380993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6117" rtl="0" eaLnBrk="1" latinLnBrk="0" hangingPunct="1">
        <a:lnSpc>
          <a:spcPct val="90000"/>
        </a:lnSpc>
        <a:spcBef>
          <a:spcPct val="0"/>
        </a:spcBef>
        <a:buNone/>
        <a:defRPr kumimoji="1" sz="3638" kern="1200">
          <a:solidFill>
            <a:schemeClr val="tx1"/>
          </a:solidFill>
          <a:latin typeface="+mj-lt"/>
          <a:ea typeface="+mj-ea"/>
          <a:cs typeface="+mj-cs"/>
        </a:defRPr>
      </a:lvl1pPr>
    </p:titleStyle>
    <p:bodyStyle>
      <a:lvl1pPr marL="189029" indent="-189029" algn="l" defTabSz="756117"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7088" indent="-189029" algn="l" defTabSz="756117" rtl="0" eaLnBrk="1" latinLnBrk="0" hangingPunct="1">
        <a:lnSpc>
          <a:spcPct val="90000"/>
        </a:lnSpc>
        <a:spcBef>
          <a:spcPts val="413"/>
        </a:spcBef>
        <a:buFont typeface="Arial" panose="020B0604020202020204" pitchFamily="34" charset="0"/>
        <a:buChar char="•"/>
        <a:defRPr kumimoji="1" sz="1985" kern="1200">
          <a:solidFill>
            <a:schemeClr val="tx1"/>
          </a:solidFill>
          <a:latin typeface="+mn-lt"/>
          <a:ea typeface="+mn-ea"/>
          <a:cs typeface="+mn-cs"/>
        </a:defRPr>
      </a:lvl2pPr>
      <a:lvl3pPr marL="945147" indent="-189029" algn="l" defTabSz="756117" rtl="0" eaLnBrk="1" latinLnBrk="0" hangingPunct="1">
        <a:lnSpc>
          <a:spcPct val="90000"/>
        </a:lnSpc>
        <a:spcBef>
          <a:spcPts val="413"/>
        </a:spcBef>
        <a:buFont typeface="Arial" panose="020B0604020202020204" pitchFamily="34" charset="0"/>
        <a:buChar char="•"/>
        <a:defRPr kumimoji="1" sz="1654" kern="1200">
          <a:solidFill>
            <a:schemeClr val="tx1"/>
          </a:solidFill>
          <a:latin typeface="+mn-lt"/>
          <a:ea typeface="+mn-ea"/>
          <a:cs typeface="+mn-cs"/>
        </a:defRPr>
      </a:lvl3pPr>
      <a:lvl4pPr marL="1323205" indent="-189029" algn="l" defTabSz="756117"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1264" indent="-189029" algn="l" defTabSz="756117"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9323" indent="-189029" algn="l" defTabSz="756117"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7381" indent="-189029" algn="l" defTabSz="756117"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5440" indent="-189029" algn="l" defTabSz="756117"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3499" indent="-189029" algn="l" defTabSz="756117"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6117" rtl="0" eaLnBrk="1" latinLnBrk="0" hangingPunct="1">
        <a:defRPr kumimoji="1" sz="1488" kern="1200">
          <a:solidFill>
            <a:schemeClr val="tx1"/>
          </a:solidFill>
          <a:latin typeface="+mn-lt"/>
          <a:ea typeface="+mn-ea"/>
          <a:cs typeface="+mn-cs"/>
        </a:defRPr>
      </a:lvl1pPr>
      <a:lvl2pPr marL="378059" algn="l" defTabSz="756117" rtl="0" eaLnBrk="1" latinLnBrk="0" hangingPunct="1">
        <a:defRPr kumimoji="1" sz="1488" kern="1200">
          <a:solidFill>
            <a:schemeClr val="tx1"/>
          </a:solidFill>
          <a:latin typeface="+mn-lt"/>
          <a:ea typeface="+mn-ea"/>
          <a:cs typeface="+mn-cs"/>
        </a:defRPr>
      </a:lvl2pPr>
      <a:lvl3pPr marL="756117" algn="l" defTabSz="756117" rtl="0" eaLnBrk="1" latinLnBrk="0" hangingPunct="1">
        <a:defRPr kumimoji="1" sz="1488" kern="1200">
          <a:solidFill>
            <a:schemeClr val="tx1"/>
          </a:solidFill>
          <a:latin typeface="+mn-lt"/>
          <a:ea typeface="+mn-ea"/>
          <a:cs typeface="+mn-cs"/>
        </a:defRPr>
      </a:lvl3pPr>
      <a:lvl4pPr marL="1134176" algn="l" defTabSz="756117" rtl="0" eaLnBrk="1" latinLnBrk="0" hangingPunct="1">
        <a:defRPr kumimoji="1" sz="1488" kern="1200">
          <a:solidFill>
            <a:schemeClr val="tx1"/>
          </a:solidFill>
          <a:latin typeface="+mn-lt"/>
          <a:ea typeface="+mn-ea"/>
          <a:cs typeface="+mn-cs"/>
        </a:defRPr>
      </a:lvl4pPr>
      <a:lvl5pPr marL="1512235" algn="l" defTabSz="756117" rtl="0" eaLnBrk="1" latinLnBrk="0" hangingPunct="1">
        <a:defRPr kumimoji="1" sz="1488" kern="1200">
          <a:solidFill>
            <a:schemeClr val="tx1"/>
          </a:solidFill>
          <a:latin typeface="+mn-lt"/>
          <a:ea typeface="+mn-ea"/>
          <a:cs typeface="+mn-cs"/>
        </a:defRPr>
      </a:lvl5pPr>
      <a:lvl6pPr marL="1890293" algn="l" defTabSz="756117" rtl="0" eaLnBrk="1" latinLnBrk="0" hangingPunct="1">
        <a:defRPr kumimoji="1" sz="1488" kern="1200">
          <a:solidFill>
            <a:schemeClr val="tx1"/>
          </a:solidFill>
          <a:latin typeface="+mn-lt"/>
          <a:ea typeface="+mn-ea"/>
          <a:cs typeface="+mn-cs"/>
        </a:defRPr>
      </a:lvl6pPr>
      <a:lvl7pPr marL="2268352" algn="l" defTabSz="756117" rtl="0" eaLnBrk="1" latinLnBrk="0" hangingPunct="1">
        <a:defRPr kumimoji="1" sz="1488" kern="1200">
          <a:solidFill>
            <a:schemeClr val="tx1"/>
          </a:solidFill>
          <a:latin typeface="+mn-lt"/>
          <a:ea typeface="+mn-ea"/>
          <a:cs typeface="+mn-cs"/>
        </a:defRPr>
      </a:lvl7pPr>
      <a:lvl8pPr marL="2646411" algn="l" defTabSz="756117" rtl="0" eaLnBrk="1" latinLnBrk="0" hangingPunct="1">
        <a:defRPr kumimoji="1" sz="1488" kern="1200">
          <a:solidFill>
            <a:schemeClr val="tx1"/>
          </a:solidFill>
          <a:latin typeface="+mn-lt"/>
          <a:ea typeface="+mn-ea"/>
          <a:cs typeface="+mn-cs"/>
        </a:defRPr>
      </a:lvl8pPr>
      <a:lvl9pPr marL="3024469" algn="l" defTabSz="756117" rtl="0" eaLnBrk="1" latinLnBrk="0" hangingPunct="1">
        <a:defRPr kumimoji="1" sz="148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2000">
              <a:schemeClr val="accent3">
                <a:lumMod val="40000"/>
                <a:lumOff val="60000"/>
              </a:schemeClr>
            </a:gs>
            <a:gs pos="0">
              <a:schemeClr val="accent4">
                <a:lumMod val="40000"/>
                <a:lumOff val="60000"/>
              </a:schemeClr>
            </a:gs>
            <a:gs pos="73000">
              <a:schemeClr val="accent3">
                <a:lumMod val="20000"/>
                <a:lumOff val="80000"/>
              </a:schemeClr>
            </a:gs>
            <a:gs pos="47000">
              <a:srgbClr val="B9E3EE"/>
            </a:gs>
            <a:gs pos="57000">
              <a:schemeClr val="accent3">
                <a:lumMod val="20000"/>
                <a:lumOff val="80000"/>
              </a:schemeClr>
            </a:gs>
            <a:gs pos="25000">
              <a:schemeClr val="accent3">
                <a:lumMod val="40000"/>
                <a:lumOff val="60000"/>
              </a:schemeClr>
            </a:gs>
            <a:gs pos="89000">
              <a:schemeClr val="bg1"/>
            </a:gs>
          </a:gsLst>
          <a:lin ang="5400000" scaled="1"/>
        </a:gradFill>
        <a:effectLst/>
      </p:bgPr>
    </p:bg>
    <p:spTree>
      <p:nvGrpSpPr>
        <p:cNvPr id="1" name=""/>
        <p:cNvGrpSpPr/>
        <p:nvPr/>
      </p:nvGrpSpPr>
      <p:grpSpPr>
        <a:xfrm>
          <a:off x="0" y="0"/>
          <a:ext cx="0" cy="0"/>
          <a:chOff x="0" y="0"/>
          <a:chExt cx="0" cy="0"/>
        </a:xfrm>
      </p:grpSpPr>
      <p:pic>
        <p:nvPicPr>
          <p:cNvPr id="45" name="図 44">
            <a:extLst>
              <a:ext uri="{FF2B5EF4-FFF2-40B4-BE49-F238E27FC236}">
                <a16:creationId xmlns:a16="http://schemas.microsoft.com/office/drawing/2014/main" id="{AD87675C-53E9-4A53-B00C-2C4A721E75C5}"/>
              </a:ext>
            </a:extLst>
          </p:cNvPr>
          <p:cNvPicPr>
            <a:picLocks noChangeAspect="1"/>
          </p:cNvPicPr>
          <p:nvPr/>
        </p:nvPicPr>
        <p:blipFill>
          <a:blip r:embed="rId2">
            <a:extLst>
              <a:ext uri="{BEBA8EAE-BF5A-486C-A8C5-ECC9F3942E4B}">
                <a14:imgProps xmlns:a14="http://schemas.microsoft.com/office/drawing/2010/main">
                  <a14:imgLayer r:embed="rId3">
                    <a14:imgEffect>
                      <a14:artisticCutout/>
                    </a14:imgEffect>
                    <a14:imgEffect>
                      <a14:brightnessContrast bright="20000"/>
                    </a14:imgEffect>
                  </a14:imgLayer>
                </a14:imgProps>
              </a:ext>
            </a:extLst>
          </a:blip>
          <a:stretch>
            <a:fillRect/>
          </a:stretch>
        </p:blipFill>
        <p:spPr>
          <a:xfrm rot="20670734">
            <a:off x="64106" y="1651465"/>
            <a:ext cx="5250480" cy="8091391"/>
          </a:xfrm>
          <a:prstGeom prst="rect">
            <a:avLst/>
          </a:prstGeom>
        </p:spPr>
      </p:pic>
      <p:grpSp>
        <p:nvGrpSpPr>
          <p:cNvPr id="27" name="グループ化 26">
            <a:extLst>
              <a:ext uri="{FF2B5EF4-FFF2-40B4-BE49-F238E27FC236}">
                <a16:creationId xmlns:a16="http://schemas.microsoft.com/office/drawing/2014/main" id="{D24B52DE-E965-EC54-93A0-952D9A859600}"/>
              </a:ext>
            </a:extLst>
          </p:cNvPr>
          <p:cNvGrpSpPr/>
          <p:nvPr/>
        </p:nvGrpSpPr>
        <p:grpSpPr>
          <a:xfrm rot="253285" flipH="1">
            <a:off x="-3007656" y="1688519"/>
            <a:ext cx="10676124" cy="3775623"/>
            <a:chOff x="28575" y="126045"/>
            <a:chExt cx="9566398" cy="4623755"/>
          </a:xfrm>
          <a:solidFill>
            <a:srgbClr val="E6E6E6"/>
          </a:solidFill>
          <a:effectLst>
            <a:glow rad="1663700">
              <a:schemeClr val="accent1">
                <a:alpha val="0"/>
              </a:schemeClr>
            </a:glow>
          </a:effectLst>
          <a:scene3d>
            <a:camera prst="orthographicFront">
              <a:rot lat="0" lon="0" rev="0"/>
            </a:camera>
            <a:lightRig rig="contrasting" dir="t">
              <a:rot lat="0" lon="0" rev="1500000"/>
            </a:lightRig>
          </a:scene3d>
        </p:grpSpPr>
        <p:sp>
          <p:nvSpPr>
            <p:cNvPr id="37" name="正方形/長方形 36">
              <a:extLst>
                <a:ext uri="{FF2B5EF4-FFF2-40B4-BE49-F238E27FC236}">
                  <a16:creationId xmlns:a16="http://schemas.microsoft.com/office/drawing/2014/main" id="{6E9D8C6E-BE21-8EA1-8B92-40A2AA8E44F9}"/>
                </a:ext>
              </a:extLst>
            </p:cNvPr>
            <p:cNvSpPr/>
            <p:nvPr/>
          </p:nvSpPr>
          <p:spPr>
            <a:xfrm>
              <a:off x="4942961" y="126045"/>
              <a:ext cx="4652012" cy="4610100"/>
            </a:xfrm>
            <a:prstGeom prst="rect">
              <a:avLst/>
            </a:prstGeom>
            <a:no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8" name="ドーナツ 14">
              <a:extLst>
                <a:ext uri="{FF2B5EF4-FFF2-40B4-BE49-F238E27FC236}">
                  <a16:creationId xmlns:a16="http://schemas.microsoft.com/office/drawing/2014/main" id="{1237CD67-99F2-3467-041B-A658B44CE0BC}"/>
                </a:ext>
              </a:extLst>
            </p:cNvPr>
            <p:cNvSpPr/>
            <p:nvPr/>
          </p:nvSpPr>
          <p:spPr>
            <a:xfrm rot="2061179">
              <a:off x="2581275" y="657225"/>
              <a:ext cx="857885" cy="891540"/>
            </a:xfrm>
            <a:prstGeom prst="donut">
              <a:avLst>
                <a:gd name="adj" fmla="val 10674"/>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9" name="ドーナツ 15">
              <a:extLst>
                <a:ext uri="{FF2B5EF4-FFF2-40B4-BE49-F238E27FC236}">
                  <a16:creationId xmlns:a16="http://schemas.microsoft.com/office/drawing/2014/main" id="{9BF39051-36A5-F9C7-D07B-AEF57A1FA371}"/>
                </a:ext>
              </a:extLst>
            </p:cNvPr>
            <p:cNvSpPr/>
            <p:nvPr/>
          </p:nvSpPr>
          <p:spPr>
            <a:xfrm rot="7247410">
              <a:off x="700088" y="2481262"/>
              <a:ext cx="1124585" cy="1722120"/>
            </a:xfrm>
            <a:prstGeom prst="donut">
              <a:avLst>
                <a:gd name="adj" fmla="val 10674"/>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0" name="ドーナツ 16">
              <a:extLst>
                <a:ext uri="{FF2B5EF4-FFF2-40B4-BE49-F238E27FC236}">
                  <a16:creationId xmlns:a16="http://schemas.microsoft.com/office/drawing/2014/main" id="{40C7A3B6-37AB-2A14-90B7-478A9936954E}"/>
                </a:ext>
              </a:extLst>
            </p:cNvPr>
            <p:cNvSpPr/>
            <p:nvPr/>
          </p:nvSpPr>
          <p:spPr>
            <a:xfrm rot="1943529">
              <a:off x="3143250" y="600075"/>
              <a:ext cx="716280" cy="813435"/>
            </a:xfrm>
            <a:prstGeom prst="donut">
              <a:avLst>
                <a:gd name="adj" fmla="val 13074"/>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sp>
          <p:nvSpPr>
            <p:cNvPr id="31" name="ドーナツ 19">
              <a:extLst>
                <a:ext uri="{FF2B5EF4-FFF2-40B4-BE49-F238E27FC236}">
                  <a16:creationId xmlns:a16="http://schemas.microsoft.com/office/drawing/2014/main" id="{438AF663-40F1-0D3E-77C4-2455E96303DF}"/>
                </a:ext>
              </a:extLst>
            </p:cNvPr>
            <p:cNvSpPr/>
            <p:nvPr/>
          </p:nvSpPr>
          <p:spPr>
            <a:xfrm rot="12311532" flipH="1">
              <a:off x="3990975" y="781050"/>
              <a:ext cx="568325" cy="562610"/>
            </a:xfrm>
            <a:prstGeom prst="donut">
              <a:avLst>
                <a:gd name="adj" fmla="val 10674"/>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2" name="ドーナツ 17">
              <a:extLst>
                <a:ext uri="{FF2B5EF4-FFF2-40B4-BE49-F238E27FC236}">
                  <a16:creationId xmlns:a16="http://schemas.microsoft.com/office/drawing/2014/main" id="{EB7E13DE-B30F-16A5-18DF-46E4C7942436}"/>
                </a:ext>
              </a:extLst>
            </p:cNvPr>
            <p:cNvSpPr/>
            <p:nvPr/>
          </p:nvSpPr>
          <p:spPr>
            <a:xfrm rot="1306805">
              <a:off x="733425" y="2095500"/>
              <a:ext cx="1714500" cy="894715"/>
            </a:xfrm>
            <a:prstGeom prst="donut">
              <a:avLst>
                <a:gd name="adj" fmla="val 13690"/>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3" name="ドーナツ 18">
              <a:extLst>
                <a:ext uri="{FF2B5EF4-FFF2-40B4-BE49-F238E27FC236}">
                  <a16:creationId xmlns:a16="http://schemas.microsoft.com/office/drawing/2014/main" id="{D47590FF-2928-984C-D630-DE3EA5417AFD}"/>
                </a:ext>
              </a:extLst>
            </p:cNvPr>
            <p:cNvSpPr/>
            <p:nvPr/>
          </p:nvSpPr>
          <p:spPr>
            <a:xfrm rot="690712" flipH="1">
              <a:off x="1409700" y="1219200"/>
              <a:ext cx="1340485" cy="1127125"/>
            </a:xfrm>
            <a:prstGeom prst="donut">
              <a:avLst>
                <a:gd name="adj" fmla="val 10674"/>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4" name="ドーナツ 20">
              <a:extLst>
                <a:ext uri="{FF2B5EF4-FFF2-40B4-BE49-F238E27FC236}">
                  <a16:creationId xmlns:a16="http://schemas.microsoft.com/office/drawing/2014/main" id="{DAAAD38A-E6B3-B8FC-1B51-88FBA163CDB9}"/>
                </a:ext>
              </a:extLst>
            </p:cNvPr>
            <p:cNvSpPr/>
            <p:nvPr/>
          </p:nvSpPr>
          <p:spPr>
            <a:xfrm rot="159683">
              <a:off x="28575" y="3562350"/>
              <a:ext cx="1950085" cy="1187450"/>
            </a:xfrm>
            <a:prstGeom prst="donut">
              <a:avLst>
                <a:gd name="adj" fmla="val 14836"/>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sp>
          <p:nvSpPr>
            <p:cNvPr id="35" name="ドーナツ 21">
              <a:extLst>
                <a:ext uri="{FF2B5EF4-FFF2-40B4-BE49-F238E27FC236}">
                  <a16:creationId xmlns:a16="http://schemas.microsoft.com/office/drawing/2014/main" id="{DB6DFA42-3831-CB08-336F-6067B96BC01D}"/>
                </a:ext>
              </a:extLst>
            </p:cNvPr>
            <p:cNvSpPr/>
            <p:nvPr/>
          </p:nvSpPr>
          <p:spPr>
            <a:xfrm rot="17961325">
              <a:off x="2143125" y="838200"/>
              <a:ext cx="793115" cy="1011555"/>
            </a:xfrm>
            <a:prstGeom prst="donut">
              <a:avLst>
                <a:gd name="adj" fmla="val 10674"/>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sp>
          <p:nvSpPr>
            <p:cNvPr id="36" name="ドーナツ 13">
              <a:extLst>
                <a:ext uri="{FF2B5EF4-FFF2-40B4-BE49-F238E27FC236}">
                  <a16:creationId xmlns:a16="http://schemas.microsoft.com/office/drawing/2014/main" id="{51C27ADC-EA1D-3AD6-7C52-9F4A44EE73FF}"/>
                </a:ext>
              </a:extLst>
            </p:cNvPr>
            <p:cNvSpPr/>
            <p:nvPr/>
          </p:nvSpPr>
          <p:spPr>
            <a:xfrm rot="13045807">
              <a:off x="3524250" y="714375"/>
              <a:ext cx="622300" cy="603885"/>
            </a:xfrm>
            <a:prstGeom prst="donut">
              <a:avLst>
                <a:gd name="adj" fmla="val 10674"/>
              </a:avLst>
            </a:prstGeom>
            <a:grpFill/>
            <a:ln w="25400" cap="flat" cmpd="sng" algn="ctr">
              <a:noFill/>
              <a:prstDash val="solid"/>
            </a:ln>
            <a:effectLst>
              <a:outerShdw blurRad="149987" dist="250190" dir="8460000" algn="ctr">
                <a:srgbClr val="000000">
                  <a:alpha val="28000"/>
                </a:srgbClr>
              </a:outerShdw>
            </a:effectLst>
            <a:sp3d prstMaterial="metal">
              <a:bevelT w="88900" h="889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4" name="テキスト ボックス 3"/>
          <p:cNvSpPr txBox="1"/>
          <p:nvPr/>
        </p:nvSpPr>
        <p:spPr>
          <a:xfrm>
            <a:off x="900688" y="178161"/>
            <a:ext cx="6594305" cy="1754326"/>
          </a:xfrm>
          <a:prstGeom prst="rect">
            <a:avLst/>
          </a:prstGeom>
          <a:noFill/>
        </p:spPr>
        <p:txBody>
          <a:bodyPr wrap="none" rtlCol="0">
            <a:spAutoFit/>
          </a:bodyPr>
          <a:lstStyle/>
          <a:p>
            <a:pPr algn="r"/>
            <a:r>
              <a:rPr lang="ja-JP" altLang="en-US" sz="3600" b="1" spc="50" dirty="0">
                <a:ln w="12700" cmpd="sng">
                  <a:solidFill>
                    <a:schemeClr val="accent6">
                      <a:satMod val="120000"/>
                      <a:shade val="80000"/>
                    </a:schemeClr>
                  </a:solidFill>
                  <a:prstDash val="solid"/>
                </a:ln>
                <a:solidFill>
                  <a:schemeClr val="accent6"/>
                </a:solidFill>
                <a:effectLst>
                  <a:glow rad="165100">
                    <a:schemeClr val="bg1"/>
                  </a:glow>
                </a:effectLst>
                <a:latin typeface="HGP明朝E" pitchFamily="18" charset="-128"/>
                <a:ea typeface="HGP明朝E" pitchFamily="18" charset="-128"/>
                <a:cs typeface="メイリオ" pitchFamily="50" charset="-128"/>
              </a:rPr>
              <a:t>四万十市健康福祉委員会</a:t>
            </a:r>
            <a:endParaRPr lang="en-US" altLang="ja-JP" sz="3600" b="1" spc="50" dirty="0">
              <a:ln w="12700" cmpd="sng">
                <a:solidFill>
                  <a:schemeClr val="accent6">
                    <a:satMod val="120000"/>
                    <a:shade val="80000"/>
                  </a:schemeClr>
                </a:solidFill>
                <a:prstDash val="solid"/>
              </a:ln>
              <a:solidFill>
                <a:schemeClr val="accent6"/>
              </a:solidFill>
              <a:effectLst>
                <a:glow rad="165100">
                  <a:schemeClr val="bg1"/>
                </a:glow>
              </a:effectLst>
              <a:latin typeface="HGP明朝E" pitchFamily="18" charset="-128"/>
              <a:ea typeface="HGP明朝E" pitchFamily="18" charset="-128"/>
              <a:cs typeface="メイリオ" pitchFamily="50" charset="-128"/>
            </a:endParaRPr>
          </a:p>
          <a:p>
            <a:pPr algn="ctr"/>
            <a:r>
              <a:rPr lang="ja-JP" altLang="en-US" sz="7200" b="1" spc="50" dirty="0">
                <a:ln w="12700" cmpd="sng">
                  <a:solidFill>
                    <a:schemeClr val="accent6">
                      <a:satMod val="120000"/>
                      <a:shade val="80000"/>
                    </a:schemeClr>
                  </a:solidFill>
                  <a:prstDash val="solid"/>
                </a:ln>
                <a:solidFill>
                  <a:schemeClr val="accent6"/>
                </a:solidFill>
                <a:effectLst>
                  <a:glow rad="165100">
                    <a:schemeClr val="bg1"/>
                  </a:glow>
                </a:effectLst>
                <a:latin typeface="HGP明朝E" pitchFamily="18" charset="-128"/>
                <a:ea typeface="HGP明朝E" pitchFamily="18" charset="-128"/>
                <a:cs typeface="メイリオ" pitchFamily="50" charset="-128"/>
              </a:rPr>
              <a:t>わなげ交流大会</a:t>
            </a:r>
            <a:endParaRPr lang="en-US" altLang="ja-JP" sz="7200" b="1" spc="50" dirty="0">
              <a:ln w="12700" cmpd="sng">
                <a:solidFill>
                  <a:schemeClr val="accent6">
                    <a:satMod val="120000"/>
                    <a:shade val="80000"/>
                  </a:schemeClr>
                </a:solidFill>
                <a:prstDash val="solid"/>
              </a:ln>
              <a:solidFill>
                <a:schemeClr val="accent6"/>
              </a:solidFill>
              <a:effectLst>
                <a:glow rad="165100">
                  <a:schemeClr val="bg1"/>
                </a:glow>
              </a:effectLst>
              <a:latin typeface="HGP明朝E" pitchFamily="18" charset="-128"/>
              <a:ea typeface="HGP明朝E" pitchFamily="18" charset="-128"/>
              <a:cs typeface="メイリオ" pitchFamily="50" charset="-128"/>
            </a:endParaRPr>
          </a:p>
        </p:txBody>
      </p:sp>
      <p:sp>
        <p:nvSpPr>
          <p:cNvPr id="5" name="テキスト ボックス 4"/>
          <p:cNvSpPr txBox="1"/>
          <p:nvPr/>
        </p:nvSpPr>
        <p:spPr>
          <a:xfrm>
            <a:off x="1757989" y="3326941"/>
            <a:ext cx="5889363" cy="923330"/>
          </a:xfrm>
          <a:prstGeom prst="rect">
            <a:avLst/>
          </a:prstGeom>
          <a:noFill/>
        </p:spPr>
        <p:txBody>
          <a:bodyPr wrap="square" rtlCol="0">
            <a:spAutoFit/>
          </a:bodyPr>
          <a:lstStyle/>
          <a:p>
            <a:r>
              <a:rPr lang="ja-JP" altLang="en-US" sz="4400" b="1" dirty="0">
                <a:solidFill>
                  <a:schemeClr val="bg1"/>
                </a:solidFill>
                <a:effectLst>
                  <a:glow rad="63500">
                    <a:schemeClr val="accent6"/>
                  </a:glow>
                </a:effectLst>
                <a:latin typeface="HGP明朝E" pitchFamily="18" charset="-128"/>
                <a:ea typeface="HGP明朝E" pitchFamily="18" charset="-128"/>
                <a:cs typeface="メイリオ" pitchFamily="50" charset="-128"/>
              </a:rPr>
              <a:t>２０２２年</a:t>
            </a:r>
            <a:r>
              <a:rPr lang="ja-JP" altLang="en-US" sz="5400" b="1" dirty="0">
                <a:solidFill>
                  <a:schemeClr val="bg1"/>
                </a:solidFill>
                <a:effectLst>
                  <a:glow rad="63500">
                    <a:schemeClr val="accent6"/>
                  </a:glow>
                </a:effectLst>
                <a:latin typeface="HGP明朝E" pitchFamily="18" charset="-128"/>
                <a:ea typeface="HGP明朝E" pitchFamily="18" charset="-128"/>
                <a:cs typeface="メイリオ" pitchFamily="50" charset="-128"/>
              </a:rPr>
              <a:t>１０</a:t>
            </a:r>
            <a:r>
              <a:rPr kumimoji="1" lang="ja-JP" altLang="en-US" sz="4400" b="1" dirty="0">
                <a:solidFill>
                  <a:schemeClr val="bg1"/>
                </a:solidFill>
                <a:effectLst>
                  <a:glow rad="63500">
                    <a:schemeClr val="accent6"/>
                  </a:glow>
                </a:effectLst>
                <a:latin typeface="HGP明朝E" pitchFamily="18" charset="-128"/>
                <a:ea typeface="HGP明朝E" pitchFamily="18" charset="-128"/>
                <a:cs typeface="メイリオ" pitchFamily="50" charset="-128"/>
              </a:rPr>
              <a:t>月</a:t>
            </a:r>
            <a:r>
              <a:rPr kumimoji="1" lang="ja-JP" altLang="en-US" sz="5400" b="1" dirty="0">
                <a:solidFill>
                  <a:schemeClr val="bg1"/>
                </a:solidFill>
                <a:effectLst>
                  <a:glow rad="63500">
                    <a:schemeClr val="accent6"/>
                  </a:glow>
                </a:effectLst>
                <a:latin typeface="HGP明朝E" pitchFamily="18" charset="-128"/>
                <a:ea typeface="HGP明朝E" pitchFamily="18" charset="-128"/>
                <a:cs typeface="メイリオ" pitchFamily="50" charset="-128"/>
              </a:rPr>
              <a:t>２９</a:t>
            </a:r>
            <a:r>
              <a:rPr kumimoji="1" lang="ja-JP" altLang="en-US" sz="4400" b="1" dirty="0">
                <a:solidFill>
                  <a:schemeClr val="bg1"/>
                </a:solidFill>
                <a:effectLst>
                  <a:glow rad="63500">
                    <a:schemeClr val="accent6"/>
                  </a:glow>
                </a:effectLst>
                <a:latin typeface="HGP明朝E" pitchFamily="18" charset="-128"/>
                <a:ea typeface="HGP明朝E" pitchFamily="18" charset="-128"/>
                <a:cs typeface="メイリオ" pitchFamily="50" charset="-128"/>
              </a:rPr>
              <a:t>日</a:t>
            </a:r>
            <a:r>
              <a:rPr kumimoji="1" lang="en-US" altLang="ja-JP" sz="4400" b="1" dirty="0">
                <a:solidFill>
                  <a:schemeClr val="bg1"/>
                </a:solidFill>
                <a:effectLst>
                  <a:glow rad="63500">
                    <a:schemeClr val="accent6"/>
                  </a:glow>
                </a:effectLst>
                <a:latin typeface="HGP明朝E" pitchFamily="18" charset="-128"/>
                <a:ea typeface="HGP明朝E" pitchFamily="18" charset="-128"/>
                <a:cs typeface="メイリオ" pitchFamily="50" charset="-128"/>
              </a:rPr>
              <a:t>(</a:t>
            </a:r>
            <a:r>
              <a:rPr lang="ja-JP" altLang="en-US" sz="4400" b="1" dirty="0">
                <a:solidFill>
                  <a:schemeClr val="bg1"/>
                </a:solidFill>
                <a:effectLst>
                  <a:glow rad="63500">
                    <a:schemeClr val="accent6"/>
                  </a:glow>
                </a:effectLst>
                <a:latin typeface="HGP明朝E" pitchFamily="18" charset="-128"/>
                <a:ea typeface="HGP明朝E" pitchFamily="18" charset="-128"/>
                <a:cs typeface="メイリオ" pitchFamily="50" charset="-128"/>
              </a:rPr>
              <a:t>土</a:t>
            </a:r>
            <a:r>
              <a:rPr kumimoji="1" lang="en-US" altLang="ja-JP" sz="4400" b="1" dirty="0">
                <a:solidFill>
                  <a:schemeClr val="bg1"/>
                </a:solidFill>
                <a:effectLst>
                  <a:glow rad="63500">
                    <a:schemeClr val="accent6"/>
                  </a:glow>
                </a:effectLst>
                <a:latin typeface="HGP明朝E" pitchFamily="18" charset="-128"/>
                <a:ea typeface="HGP明朝E" pitchFamily="18" charset="-128"/>
                <a:cs typeface="メイリオ" pitchFamily="50" charset="-128"/>
              </a:rPr>
              <a:t>)</a:t>
            </a:r>
            <a:endParaRPr kumimoji="1" lang="ja-JP" altLang="en-US" sz="4400" b="1" dirty="0">
              <a:solidFill>
                <a:schemeClr val="bg1"/>
              </a:solidFill>
              <a:effectLst>
                <a:glow rad="63500">
                  <a:schemeClr val="accent6"/>
                </a:glow>
              </a:effectLst>
              <a:latin typeface="HGP明朝E" pitchFamily="18" charset="-128"/>
              <a:ea typeface="HGP明朝E" pitchFamily="18" charset="-128"/>
              <a:cs typeface="メイリオ" pitchFamily="50" charset="-128"/>
            </a:endParaRPr>
          </a:p>
        </p:txBody>
      </p:sp>
      <p:sp>
        <p:nvSpPr>
          <p:cNvPr id="6" name="円/楕円 5"/>
          <p:cNvSpPr/>
          <p:nvPr/>
        </p:nvSpPr>
        <p:spPr>
          <a:xfrm>
            <a:off x="167243" y="3576332"/>
            <a:ext cx="1656184" cy="63332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b="1" dirty="0">
                <a:latin typeface="HGP明朝E" pitchFamily="18" charset="-128"/>
                <a:ea typeface="HGP明朝E" pitchFamily="18" charset="-128"/>
                <a:cs typeface="メイリオ" pitchFamily="50" charset="-128"/>
              </a:rPr>
              <a:t>日時</a:t>
            </a:r>
            <a:endParaRPr kumimoji="1" lang="ja-JP" altLang="en-US" sz="3000" b="1" dirty="0">
              <a:latin typeface="HGP明朝E" pitchFamily="18" charset="-128"/>
              <a:ea typeface="HGP明朝E" pitchFamily="18" charset="-128"/>
              <a:cs typeface="メイリオ" pitchFamily="50" charset="-128"/>
            </a:endParaRPr>
          </a:p>
        </p:txBody>
      </p:sp>
      <p:sp>
        <p:nvSpPr>
          <p:cNvPr id="10" name="テキスト ボックス 9"/>
          <p:cNvSpPr txBox="1"/>
          <p:nvPr/>
        </p:nvSpPr>
        <p:spPr>
          <a:xfrm>
            <a:off x="1785323" y="5173680"/>
            <a:ext cx="5775940" cy="461665"/>
          </a:xfrm>
          <a:prstGeom prst="rect">
            <a:avLst/>
          </a:prstGeom>
          <a:noFill/>
        </p:spPr>
        <p:txBody>
          <a:bodyPr wrap="none" rtlCol="0">
            <a:spAutoFit/>
          </a:bodyPr>
          <a:lstStyle/>
          <a:p>
            <a:r>
              <a:rPr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四万十市立安並スポーツセンター（体育館）</a:t>
            </a:r>
            <a:endParaRPr kumimoji="1"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endParaRPr>
          </a:p>
        </p:txBody>
      </p:sp>
      <p:sp>
        <p:nvSpPr>
          <p:cNvPr id="11" name="円/楕円 10"/>
          <p:cNvSpPr/>
          <p:nvPr/>
        </p:nvSpPr>
        <p:spPr>
          <a:xfrm>
            <a:off x="158517" y="5089919"/>
            <a:ext cx="1656184" cy="67001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b="1" dirty="0">
                <a:latin typeface="HGP明朝E" pitchFamily="18" charset="-128"/>
                <a:ea typeface="HGP明朝E" pitchFamily="18" charset="-128"/>
                <a:cs typeface="メイリオ" pitchFamily="50" charset="-128"/>
              </a:rPr>
              <a:t>場所</a:t>
            </a:r>
            <a:endParaRPr kumimoji="1" lang="ja-JP" altLang="en-US" sz="3000" b="1" dirty="0">
              <a:latin typeface="HGP明朝E" pitchFamily="18" charset="-128"/>
              <a:ea typeface="HGP明朝E" pitchFamily="18" charset="-128"/>
              <a:cs typeface="メイリオ" pitchFamily="50" charset="-128"/>
            </a:endParaRPr>
          </a:p>
        </p:txBody>
      </p:sp>
      <p:sp>
        <p:nvSpPr>
          <p:cNvPr id="14" name="テキスト ボックス 13"/>
          <p:cNvSpPr txBox="1"/>
          <p:nvPr/>
        </p:nvSpPr>
        <p:spPr>
          <a:xfrm>
            <a:off x="1722839" y="4233692"/>
            <a:ext cx="5867802" cy="830997"/>
          </a:xfrm>
          <a:prstGeom prst="rect">
            <a:avLst/>
          </a:prstGeom>
          <a:noFill/>
        </p:spPr>
        <p:txBody>
          <a:bodyPr wrap="square" rtlCol="0">
            <a:spAutoFit/>
          </a:bodyPr>
          <a:lstStyle/>
          <a:p>
            <a:r>
              <a:rPr kumimoji="1"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第１部  ９</a:t>
            </a:r>
            <a:r>
              <a:rPr kumimoji="1" lang="en-US" altLang="ja-JP" sz="2400" b="1" dirty="0">
                <a:solidFill>
                  <a:schemeClr val="bg1"/>
                </a:solidFill>
                <a:effectLst>
                  <a:glow rad="63500">
                    <a:schemeClr val="accent6"/>
                  </a:glow>
                </a:effectLst>
                <a:latin typeface="HGP明朝E" pitchFamily="18" charset="-128"/>
                <a:ea typeface="HGP明朝E" pitchFamily="18" charset="-128"/>
                <a:cs typeface="メイリオ" pitchFamily="50" charset="-128"/>
              </a:rPr>
              <a:t>:</a:t>
            </a:r>
            <a:r>
              <a:rPr kumimoji="1"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００～１０</a:t>
            </a:r>
            <a:r>
              <a:rPr kumimoji="1" lang="en-US" altLang="ja-JP" sz="2400" b="1" dirty="0">
                <a:solidFill>
                  <a:schemeClr val="bg1"/>
                </a:solidFill>
                <a:effectLst>
                  <a:glow rad="63500">
                    <a:schemeClr val="accent6"/>
                  </a:glow>
                </a:effectLst>
                <a:latin typeface="HGP明朝E" pitchFamily="18" charset="-128"/>
                <a:ea typeface="HGP明朝E" pitchFamily="18" charset="-128"/>
                <a:cs typeface="メイリオ" pitchFamily="50" charset="-128"/>
              </a:rPr>
              <a:t>:</a:t>
            </a:r>
            <a:r>
              <a:rPr kumimoji="1"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３０</a:t>
            </a:r>
            <a:r>
              <a:rPr kumimoji="1" lang="ja-JP" altLang="en-US" sz="2000" b="1" dirty="0">
                <a:solidFill>
                  <a:schemeClr val="bg1"/>
                </a:solidFill>
                <a:effectLst>
                  <a:glow rad="63500">
                    <a:schemeClr val="accent6"/>
                  </a:glow>
                </a:effectLst>
                <a:latin typeface="HGP明朝E" pitchFamily="18" charset="-128"/>
                <a:ea typeface="HGP明朝E" pitchFamily="18" charset="-128"/>
                <a:cs typeface="メイリオ" pitchFamily="50" charset="-128"/>
              </a:rPr>
              <a:t>（受付８</a:t>
            </a:r>
            <a:r>
              <a:rPr kumimoji="1" lang="en-US" altLang="ja-JP" sz="2000" b="1" dirty="0">
                <a:solidFill>
                  <a:schemeClr val="bg1"/>
                </a:solidFill>
                <a:effectLst>
                  <a:glow rad="63500">
                    <a:schemeClr val="accent6"/>
                  </a:glow>
                </a:effectLst>
                <a:latin typeface="HGP明朝E" pitchFamily="18" charset="-128"/>
                <a:ea typeface="HGP明朝E" pitchFamily="18" charset="-128"/>
                <a:cs typeface="メイリオ" pitchFamily="50" charset="-128"/>
              </a:rPr>
              <a:t>:</a:t>
            </a:r>
            <a:r>
              <a:rPr kumimoji="1" lang="ja-JP" altLang="en-US" sz="2000" b="1" dirty="0">
                <a:solidFill>
                  <a:schemeClr val="bg1"/>
                </a:solidFill>
                <a:effectLst>
                  <a:glow rad="63500">
                    <a:schemeClr val="accent6"/>
                  </a:glow>
                </a:effectLst>
                <a:latin typeface="HGP明朝E" pitchFamily="18" charset="-128"/>
                <a:ea typeface="HGP明朝E" pitchFamily="18" charset="-128"/>
                <a:cs typeface="メイリオ" pitchFamily="50" charset="-128"/>
              </a:rPr>
              <a:t>３０～）</a:t>
            </a:r>
            <a:r>
              <a:rPr kumimoji="1" lang="ja-JP" altLang="en-US" b="1" dirty="0">
                <a:solidFill>
                  <a:schemeClr val="bg1"/>
                </a:solidFill>
                <a:effectLst>
                  <a:glow rad="63500">
                    <a:schemeClr val="accent6"/>
                  </a:glow>
                </a:effectLst>
                <a:latin typeface="HGP明朝E" pitchFamily="18" charset="-128"/>
                <a:ea typeface="HGP明朝E" pitchFamily="18" charset="-128"/>
                <a:cs typeface="メイリオ" pitchFamily="50" charset="-128"/>
              </a:rPr>
              <a:t>上限</a:t>
            </a:r>
            <a:r>
              <a:rPr kumimoji="1" lang="en-US" altLang="ja-JP" b="1" dirty="0">
                <a:solidFill>
                  <a:schemeClr val="bg1"/>
                </a:solidFill>
                <a:effectLst>
                  <a:glow rad="63500">
                    <a:schemeClr val="accent6"/>
                  </a:glow>
                </a:effectLst>
                <a:latin typeface="HGP明朝E" pitchFamily="18" charset="-128"/>
                <a:ea typeface="HGP明朝E" pitchFamily="18" charset="-128"/>
                <a:cs typeface="メイリオ" pitchFamily="50" charset="-128"/>
              </a:rPr>
              <a:t>15</a:t>
            </a:r>
            <a:r>
              <a:rPr kumimoji="1" lang="ja-JP" altLang="en-US" b="1" dirty="0">
                <a:solidFill>
                  <a:schemeClr val="bg1"/>
                </a:solidFill>
                <a:effectLst>
                  <a:glow rad="63500">
                    <a:schemeClr val="accent6"/>
                  </a:glow>
                </a:effectLst>
                <a:latin typeface="HGP明朝E" pitchFamily="18" charset="-128"/>
                <a:ea typeface="HGP明朝E" pitchFamily="18" charset="-128"/>
                <a:cs typeface="メイリオ" pitchFamily="50" charset="-128"/>
              </a:rPr>
              <a:t>チーム</a:t>
            </a:r>
            <a:endParaRPr kumimoji="1" lang="en-US" altLang="ja-JP" sz="2400" b="1" dirty="0">
              <a:solidFill>
                <a:schemeClr val="bg1"/>
              </a:solidFill>
              <a:effectLst>
                <a:glow rad="63500">
                  <a:schemeClr val="accent6"/>
                </a:glow>
              </a:effectLst>
              <a:latin typeface="HGP明朝E" pitchFamily="18" charset="-128"/>
              <a:ea typeface="HGP明朝E" pitchFamily="18" charset="-128"/>
              <a:cs typeface="メイリオ" pitchFamily="50" charset="-128"/>
            </a:endParaRPr>
          </a:p>
          <a:p>
            <a:r>
              <a:rPr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第２部 </a:t>
            </a:r>
            <a:r>
              <a:rPr lang="en-US" altLang="ja-JP" sz="2400" b="1" dirty="0">
                <a:solidFill>
                  <a:schemeClr val="bg1"/>
                </a:solidFill>
                <a:effectLst>
                  <a:glow rad="63500">
                    <a:schemeClr val="accent6"/>
                  </a:glow>
                </a:effectLst>
                <a:latin typeface="HGP明朝E" pitchFamily="18" charset="-128"/>
                <a:ea typeface="HGP明朝E" pitchFamily="18" charset="-128"/>
                <a:cs typeface="メイリオ" pitchFamily="50" charset="-128"/>
              </a:rPr>
              <a:t>11:00</a:t>
            </a:r>
            <a:r>
              <a:rPr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～１２</a:t>
            </a:r>
            <a:r>
              <a:rPr lang="en-US" altLang="ja-JP" sz="2400" b="1" dirty="0">
                <a:solidFill>
                  <a:schemeClr val="bg1"/>
                </a:solidFill>
                <a:effectLst>
                  <a:glow rad="63500">
                    <a:schemeClr val="accent6"/>
                  </a:glow>
                </a:effectLst>
                <a:latin typeface="HGP明朝E" pitchFamily="18" charset="-128"/>
                <a:ea typeface="HGP明朝E" pitchFamily="18" charset="-128"/>
                <a:cs typeface="メイリオ" pitchFamily="50" charset="-128"/>
              </a:rPr>
              <a:t>:</a:t>
            </a:r>
            <a:r>
              <a:rPr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３０</a:t>
            </a:r>
            <a:r>
              <a:rPr lang="ja-JP" altLang="en-US" sz="2000" b="1" dirty="0">
                <a:solidFill>
                  <a:schemeClr val="bg1"/>
                </a:solidFill>
                <a:effectLst>
                  <a:glow rad="63500">
                    <a:schemeClr val="accent6"/>
                  </a:glow>
                </a:effectLst>
                <a:latin typeface="HGP明朝E" pitchFamily="18" charset="-128"/>
                <a:ea typeface="HGP明朝E" pitchFamily="18" charset="-128"/>
                <a:cs typeface="メイリオ" pitchFamily="50" charset="-128"/>
              </a:rPr>
              <a:t>（受付</a:t>
            </a:r>
            <a:r>
              <a:rPr lang="en-US" altLang="ja-JP" sz="2000" b="1" dirty="0">
                <a:solidFill>
                  <a:schemeClr val="bg1"/>
                </a:solidFill>
                <a:effectLst>
                  <a:glow rad="63500">
                    <a:schemeClr val="accent6"/>
                  </a:glow>
                </a:effectLst>
                <a:latin typeface="HGP明朝E" pitchFamily="18" charset="-128"/>
                <a:ea typeface="HGP明朝E" pitchFamily="18" charset="-128"/>
                <a:cs typeface="メイリオ" pitchFamily="50" charset="-128"/>
              </a:rPr>
              <a:t>10:30</a:t>
            </a:r>
            <a:r>
              <a:rPr lang="ja-JP" altLang="en-US" sz="2000" b="1" dirty="0">
                <a:solidFill>
                  <a:schemeClr val="bg1"/>
                </a:solidFill>
                <a:effectLst>
                  <a:glow rad="63500">
                    <a:schemeClr val="accent6"/>
                  </a:glow>
                </a:effectLst>
                <a:latin typeface="HGP明朝E" pitchFamily="18" charset="-128"/>
                <a:ea typeface="HGP明朝E" pitchFamily="18" charset="-128"/>
                <a:cs typeface="メイリオ" pitchFamily="50" charset="-128"/>
              </a:rPr>
              <a:t>～）　</a:t>
            </a:r>
            <a:r>
              <a:rPr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rPr>
              <a:t>　</a:t>
            </a:r>
            <a:r>
              <a:rPr lang="en-US" altLang="ja-JP" sz="2400" b="1" dirty="0">
                <a:solidFill>
                  <a:schemeClr val="bg1"/>
                </a:solidFill>
                <a:effectLst>
                  <a:glow rad="63500">
                    <a:schemeClr val="accent6"/>
                  </a:glow>
                </a:effectLst>
                <a:latin typeface="HGP明朝E" pitchFamily="18" charset="-128"/>
                <a:ea typeface="HGP明朝E" pitchFamily="18" charset="-128"/>
                <a:cs typeface="メイリオ" pitchFamily="50" charset="-128"/>
              </a:rPr>
              <a:t>〃</a:t>
            </a:r>
            <a:endParaRPr kumimoji="1" lang="ja-JP" altLang="en-US" sz="2400" b="1" dirty="0">
              <a:solidFill>
                <a:schemeClr val="bg1"/>
              </a:solidFill>
              <a:effectLst>
                <a:glow rad="63500">
                  <a:schemeClr val="accent6"/>
                </a:glow>
              </a:effectLst>
              <a:latin typeface="HGP明朝E" pitchFamily="18" charset="-128"/>
              <a:ea typeface="HGP明朝E" pitchFamily="18" charset="-128"/>
              <a:cs typeface="メイリオ" pitchFamily="50" charset="-128"/>
            </a:endParaRPr>
          </a:p>
        </p:txBody>
      </p:sp>
      <p:sp>
        <p:nvSpPr>
          <p:cNvPr id="15" name="円/楕円 14"/>
          <p:cNvSpPr/>
          <p:nvPr/>
        </p:nvSpPr>
        <p:spPr>
          <a:xfrm>
            <a:off x="152418" y="4318645"/>
            <a:ext cx="1656184" cy="67001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000" b="1" dirty="0">
                <a:latin typeface="HGP明朝E" pitchFamily="18" charset="-128"/>
                <a:ea typeface="HGP明朝E" pitchFamily="18" charset="-128"/>
                <a:cs typeface="メイリオ" pitchFamily="50" charset="-128"/>
              </a:rPr>
              <a:t>時間</a:t>
            </a:r>
          </a:p>
        </p:txBody>
      </p:sp>
      <p:sp>
        <p:nvSpPr>
          <p:cNvPr id="8" name="正方形/長方形 7"/>
          <p:cNvSpPr/>
          <p:nvPr/>
        </p:nvSpPr>
        <p:spPr>
          <a:xfrm>
            <a:off x="115317" y="5790645"/>
            <a:ext cx="7379505" cy="4805257"/>
          </a:xfrm>
          <a:prstGeom prst="rect">
            <a:avLst/>
          </a:prstGeom>
          <a:solidFill>
            <a:schemeClr val="bg1">
              <a:alpha val="75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テキスト ボックス 20">
            <a:extLst>
              <a:ext uri="{FF2B5EF4-FFF2-40B4-BE49-F238E27FC236}">
                <a16:creationId xmlns:a16="http://schemas.microsoft.com/office/drawing/2014/main" id="{FD13D524-AEC6-A74D-F452-C5DF70D373D0}"/>
              </a:ext>
            </a:extLst>
          </p:cNvPr>
          <p:cNvSpPr txBox="1"/>
          <p:nvPr/>
        </p:nvSpPr>
        <p:spPr>
          <a:xfrm>
            <a:off x="181761" y="5797321"/>
            <a:ext cx="7379503" cy="4216539"/>
          </a:xfrm>
          <a:prstGeom prst="rect">
            <a:avLst/>
          </a:prstGeom>
          <a:noFill/>
        </p:spPr>
        <p:txBody>
          <a:bodyPr wrap="square">
            <a:spAutoFit/>
          </a:bodyPr>
          <a:lstStyle/>
          <a:p>
            <a:r>
              <a:rPr lang="ja-JP" altLang="en-US" sz="2200" dirty="0">
                <a:latin typeface="UD デジタル 教科書体 NK-R" panose="02020400000000000000" pitchFamily="18" charset="-128"/>
                <a:ea typeface="UD デジタル 教科書体 NK-R" panose="02020400000000000000" pitchFamily="18" charset="-128"/>
              </a:rPr>
              <a:t>▶</a:t>
            </a:r>
            <a:r>
              <a:rPr lang="ja-JP" altLang="en-US" sz="2200" b="1" dirty="0">
                <a:latin typeface="UD デジタル 教科書体 NK-R" panose="02020400000000000000" pitchFamily="18" charset="-128"/>
                <a:ea typeface="UD デジタル 教科書体 NK-R" panose="02020400000000000000" pitchFamily="18" charset="-128"/>
              </a:rPr>
              <a:t>参加人数　</a:t>
            </a:r>
            <a:endParaRPr lang="en-US" altLang="ja-JP" sz="2200" b="1" dirty="0">
              <a:latin typeface="UD デジタル 教科書体 NK-R" panose="02020400000000000000" pitchFamily="18" charset="-128"/>
              <a:ea typeface="UD デジタル 教科書体 NK-R" panose="02020400000000000000" pitchFamily="18" charset="-128"/>
            </a:endParaRPr>
          </a:p>
          <a:p>
            <a:r>
              <a:rPr lang="ja-JP" altLang="en-US" sz="2200" dirty="0">
                <a:latin typeface="UD デジタル 教科書体 NK-R" panose="02020400000000000000" pitchFamily="18" charset="-128"/>
                <a:ea typeface="UD デジタル 教科書体 NK-R" panose="02020400000000000000" pitchFamily="18" charset="-128"/>
              </a:rPr>
              <a:t>　・１チーム５～６名を編成（内５名が各試合に出場する）</a:t>
            </a:r>
          </a:p>
          <a:p>
            <a:r>
              <a:rPr lang="ja-JP" altLang="en-US" sz="2200" dirty="0">
                <a:latin typeface="UD デジタル 教科書体 NK-R" panose="02020400000000000000" pitchFamily="18" charset="-128"/>
                <a:ea typeface="UD デジタル 教科書体 NK-R" panose="02020400000000000000" pitchFamily="18" charset="-128"/>
              </a:rPr>
              <a:t>　・</a:t>
            </a:r>
            <a:r>
              <a:rPr lang="ja-JP" altLang="en-US" sz="2400" dirty="0">
                <a:latin typeface="UD デジタル 教科書体 NK-R" panose="02020400000000000000" pitchFamily="18" charset="-128"/>
                <a:ea typeface="UD デジタル 教科書体 NK-R" panose="02020400000000000000" pitchFamily="18" charset="-128"/>
              </a:rPr>
              <a:t>上限を３０チーム</a:t>
            </a:r>
            <a:r>
              <a:rPr lang="ja-JP" altLang="en-US" sz="2200" dirty="0">
                <a:latin typeface="UD デジタル 教科書体 NK-R" panose="02020400000000000000" pitchFamily="18" charset="-128"/>
                <a:ea typeface="UD デジタル 教科書体 NK-R" panose="02020400000000000000" pitchFamily="18" charset="-128"/>
              </a:rPr>
              <a:t>とし、</a:t>
            </a:r>
            <a:r>
              <a:rPr lang="ja-JP" altLang="en-US" sz="2400" dirty="0">
                <a:latin typeface="UD デジタル 教科書体 NK-R" panose="02020400000000000000" pitchFamily="18" charset="-128"/>
                <a:ea typeface="UD デジタル 教科書体 NK-R" panose="02020400000000000000" pitchFamily="18" charset="-128"/>
              </a:rPr>
              <a:t>各地区１チーム</a:t>
            </a:r>
            <a:r>
              <a:rPr lang="ja-JP" altLang="en-US" sz="2200" dirty="0">
                <a:latin typeface="UD デジタル 教科書体 NK-R" panose="02020400000000000000" pitchFamily="18" charset="-128"/>
                <a:ea typeface="UD デジタル 教科書体 NK-R" panose="02020400000000000000" pitchFamily="18" charset="-128"/>
              </a:rPr>
              <a:t>のみ出場可能</a:t>
            </a:r>
          </a:p>
          <a:p>
            <a:r>
              <a:rPr lang="ja-JP" altLang="en-US" sz="2200" dirty="0">
                <a:latin typeface="UD デジタル 教科書体 NK-R" panose="02020400000000000000" pitchFamily="18" charset="-128"/>
                <a:ea typeface="UD デジタル 教科書体 NK-R" panose="02020400000000000000" pitchFamily="18" charset="-128"/>
              </a:rPr>
              <a:t>▶</a:t>
            </a:r>
            <a:r>
              <a:rPr lang="ja-JP" altLang="en-US" sz="2200" b="1" dirty="0">
                <a:latin typeface="UD デジタル 教科書体 NK-R" panose="02020400000000000000" pitchFamily="18" charset="-128"/>
                <a:ea typeface="UD デジタル 教科書体 NK-R" panose="02020400000000000000" pitchFamily="18" charset="-128"/>
              </a:rPr>
              <a:t>参加資格</a:t>
            </a:r>
            <a:endParaRPr lang="en-US" altLang="ja-JP" sz="2200" b="1" dirty="0">
              <a:latin typeface="UD デジタル 教科書体 NK-R" panose="02020400000000000000" pitchFamily="18" charset="-128"/>
              <a:ea typeface="UD デジタル 教科書体 NK-R" panose="02020400000000000000" pitchFamily="18" charset="-128"/>
            </a:endParaRPr>
          </a:p>
          <a:p>
            <a:r>
              <a:rPr lang="ja-JP" altLang="en-US" sz="2200" dirty="0">
                <a:latin typeface="UD デジタル 教科書体 NK-R" panose="02020400000000000000" pitchFamily="18" charset="-128"/>
                <a:ea typeface="UD デジタル 教科書体 NK-R" panose="02020400000000000000" pitchFamily="18" charset="-128"/>
              </a:rPr>
              <a:t>　四万十市内の方であればどなたでも参加可能ですが、各地</a:t>
            </a:r>
            <a:endParaRPr lang="en-US" altLang="ja-JP" sz="2200" dirty="0">
              <a:latin typeface="UD デジタル 教科書体 NK-R" panose="02020400000000000000" pitchFamily="18" charset="-128"/>
              <a:ea typeface="UD デジタル 教科書体 NK-R" panose="02020400000000000000" pitchFamily="18" charset="-128"/>
            </a:endParaRPr>
          </a:p>
          <a:p>
            <a:r>
              <a:rPr lang="ja-JP" altLang="en-US" sz="2200" dirty="0">
                <a:latin typeface="UD デジタル 教科書体 NK-R" panose="02020400000000000000" pitchFamily="18" charset="-128"/>
                <a:ea typeface="UD デジタル 教科書体 NK-R" panose="02020400000000000000" pitchFamily="18" charset="-128"/>
              </a:rPr>
              <a:t>　区健康福祉委員会で取りまとめのうえ申込みしてください。</a:t>
            </a:r>
          </a:p>
          <a:p>
            <a:r>
              <a:rPr lang="ja-JP" altLang="en-US" sz="2200" dirty="0">
                <a:latin typeface="UD デジタル 教科書体 NK-R" panose="02020400000000000000" pitchFamily="18" charset="-128"/>
                <a:ea typeface="UD デジタル 教科書体 NK-R" panose="02020400000000000000" pitchFamily="18" charset="-128"/>
              </a:rPr>
              <a:t>▶</a:t>
            </a:r>
            <a:r>
              <a:rPr lang="ja-JP" altLang="en-US" sz="2200" b="1" dirty="0">
                <a:latin typeface="UD デジタル 教科書体 NK-R" panose="02020400000000000000" pitchFamily="18" charset="-128"/>
                <a:ea typeface="UD デジタル 教科書体 NK-R" panose="02020400000000000000" pitchFamily="18" charset="-128"/>
              </a:rPr>
              <a:t>申込み締切　</a:t>
            </a:r>
            <a:endParaRPr lang="en-US" altLang="ja-JP" sz="2200" b="1" dirty="0">
              <a:latin typeface="UD デジタル 教科書体 NK-R" panose="02020400000000000000" pitchFamily="18" charset="-128"/>
              <a:ea typeface="UD デジタル 教科書体 NK-R" panose="02020400000000000000" pitchFamily="18" charset="-128"/>
            </a:endParaRPr>
          </a:p>
          <a:p>
            <a:r>
              <a:rPr lang="ja-JP" altLang="en-US" sz="2200" b="1" dirty="0">
                <a:latin typeface="UD デジタル 教科書体 NK-R" panose="02020400000000000000" pitchFamily="18" charset="-128"/>
                <a:ea typeface="UD デジタル 教科書体 NK-R" panose="02020400000000000000" pitchFamily="18" charset="-128"/>
              </a:rPr>
              <a:t>　</a:t>
            </a:r>
            <a:r>
              <a:rPr lang="ja-JP" altLang="en-US" sz="2400" b="1" dirty="0">
                <a:latin typeface="UD デジタル 教科書体 NK-R" panose="02020400000000000000" pitchFamily="18" charset="-128"/>
                <a:ea typeface="UD デジタル 教科書体 NK-R" panose="02020400000000000000" pitchFamily="18" charset="-128"/>
              </a:rPr>
              <a:t>２０２２年１０月７日（金）まで</a:t>
            </a:r>
            <a:r>
              <a:rPr lang="ja-JP" altLang="en-US" sz="2200" dirty="0">
                <a:latin typeface="UD デジタル 教科書体 NK-R" panose="02020400000000000000" pitchFamily="18" charset="-128"/>
                <a:ea typeface="UD デジタル 教科書体 NK-R" panose="02020400000000000000" pitchFamily="18" charset="-128"/>
              </a:rPr>
              <a:t>に別紙参加申込用紙を大会</a:t>
            </a:r>
            <a:endParaRPr lang="en-US" altLang="ja-JP" sz="2200" dirty="0">
              <a:latin typeface="UD デジタル 教科書体 NK-R" panose="02020400000000000000" pitchFamily="18" charset="-128"/>
              <a:ea typeface="UD デジタル 教科書体 NK-R" panose="02020400000000000000" pitchFamily="18" charset="-128"/>
            </a:endParaRPr>
          </a:p>
          <a:p>
            <a:r>
              <a:rPr lang="ja-JP" altLang="en-US" sz="2200" dirty="0">
                <a:latin typeface="UD デジタル 教科書体 NK-R" panose="02020400000000000000" pitchFamily="18" charset="-128"/>
                <a:ea typeface="UD デジタル 教科書体 NK-R" panose="02020400000000000000" pitchFamily="18" charset="-128"/>
              </a:rPr>
              <a:t>　事務局まで提出してください。</a:t>
            </a:r>
            <a:r>
              <a:rPr lang="en-US" altLang="ja-JP" sz="2200" dirty="0">
                <a:solidFill>
                  <a:srgbClr val="FF0000"/>
                </a:solidFill>
                <a:latin typeface="UD デジタル 教科書体 NK-R" panose="02020400000000000000" pitchFamily="18" charset="-128"/>
                <a:ea typeface="UD デジタル 教科書体 NK-R" panose="02020400000000000000" pitchFamily="18" charset="-128"/>
              </a:rPr>
              <a:t>※</a:t>
            </a:r>
            <a:r>
              <a:rPr lang="ja-JP" altLang="en-US" sz="2200" dirty="0">
                <a:solidFill>
                  <a:srgbClr val="FF0000"/>
                </a:solidFill>
                <a:latin typeface="UD デジタル 教科書体 NK-R" panose="02020400000000000000" pitchFamily="18" charset="-128"/>
                <a:ea typeface="UD デジタル 教科書体 NK-R" panose="02020400000000000000" pitchFamily="18" charset="-128"/>
              </a:rPr>
              <a:t>先着順となります</a:t>
            </a:r>
          </a:p>
          <a:p>
            <a:r>
              <a:rPr lang="ja-JP" altLang="en-US" sz="2200" dirty="0">
                <a:latin typeface="UD デジタル 教科書体 NK-R" panose="02020400000000000000" pitchFamily="18" charset="-128"/>
                <a:ea typeface="UD デジタル 教科書体 NK-R" panose="02020400000000000000" pitchFamily="18" charset="-128"/>
              </a:rPr>
              <a:t>▶</a:t>
            </a:r>
            <a:r>
              <a:rPr lang="ja-JP" altLang="en-US" sz="2200" b="1" dirty="0">
                <a:latin typeface="UD デジタル 教科書体 NK-R" panose="02020400000000000000" pitchFamily="18" charset="-128"/>
                <a:ea typeface="UD デジタル 教科書体 NK-R" panose="02020400000000000000" pitchFamily="18" charset="-128"/>
              </a:rPr>
              <a:t>主催・事務局　</a:t>
            </a:r>
            <a:endParaRPr lang="en-US" altLang="ja-JP" sz="2200" b="1" dirty="0">
              <a:latin typeface="UD デジタル 教科書体 NK-R" panose="02020400000000000000" pitchFamily="18" charset="-128"/>
              <a:ea typeface="UD デジタル 教科書体 NK-R" panose="02020400000000000000" pitchFamily="18" charset="-128"/>
            </a:endParaRPr>
          </a:p>
          <a:p>
            <a:r>
              <a:rPr lang="ja-JP" altLang="en-US" sz="2200" dirty="0">
                <a:latin typeface="UD デジタル 教科書体 NK-R" panose="02020400000000000000" pitchFamily="18" charset="-128"/>
                <a:ea typeface="UD デジタル 教科書体 NK-R" panose="02020400000000000000" pitchFamily="18" charset="-128"/>
              </a:rPr>
              <a:t>　社会福祉法人四万十市社会福祉協議会</a:t>
            </a:r>
          </a:p>
          <a:p>
            <a:r>
              <a:rPr lang="ja-JP" altLang="en-US" sz="2200" dirty="0">
                <a:latin typeface="UD デジタル 教科書体 NK-R" panose="02020400000000000000" pitchFamily="18" charset="-128"/>
                <a:ea typeface="UD デジタル 教科書体 NK-R" panose="02020400000000000000" pitchFamily="18" charset="-128"/>
              </a:rPr>
              <a:t>　</a:t>
            </a:r>
            <a:r>
              <a:rPr lang="en-US" altLang="ja-JP" sz="2200" dirty="0">
                <a:latin typeface="UD デジタル 教科書体 NK-R" panose="02020400000000000000" pitchFamily="18" charset="-128"/>
                <a:ea typeface="UD デジタル 教科書体 NK-R" panose="02020400000000000000" pitchFamily="18" charset="-128"/>
              </a:rPr>
              <a:t>TEL </a:t>
            </a:r>
            <a:r>
              <a:rPr lang="ja-JP" altLang="en-US" sz="2200" dirty="0">
                <a:latin typeface="UD デジタル 教科書体 NK-R" panose="02020400000000000000" pitchFamily="18" charset="-128"/>
                <a:ea typeface="UD デジタル 教科書体 NK-R" panose="02020400000000000000" pitchFamily="18" charset="-128"/>
              </a:rPr>
              <a:t>３５</a:t>
            </a:r>
            <a:r>
              <a:rPr lang="en-US" altLang="ja-JP" sz="2200" dirty="0">
                <a:latin typeface="UD デジタル 教科書体 NK-R" panose="02020400000000000000" pitchFamily="18" charset="-128"/>
                <a:ea typeface="UD デジタル 教科書体 NK-R" panose="02020400000000000000" pitchFamily="18" charset="-128"/>
              </a:rPr>
              <a:t>-</a:t>
            </a:r>
            <a:r>
              <a:rPr lang="ja-JP" altLang="en-US" sz="2200" dirty="0">
                <a:latin typeface="UD デジタル 教科書体 NK-R" panose="02020400000000000000" pitchFamily="18" charset="-128"/>
                <a:ea typeface="UD デジタル 教科書体 NK-R" panose="02020400000000000000" pitchFamily="18" charset="-128"/>
              </a:rPr>
              <a:t>３０１１</a:t>
            </a:r>
            <a:r>
              <a:rPr lang="en-US" altLang="ja-JP" sz="2200" dirty="0">
                <a:latin typeface="UD デジタル 教科書体 NK-R" panose="02020400000000000000" pitchFamily="18" charset="-128"/>
                <a:ea typeface="UD デジタル 教科書体 NK-R" panose="02020400000000000000" pitchFamily="18" charset="-128"/>
              </a:rPr>
              <a:t> / FAX </a:t>
            </a:r>
            <a:r>
              <a:rPr lang="ja-JP" altLang="en-US" sz="2200" dirty="0">
                <a:latin typeface="UD デジタル 教科書体 NK-R" panose="02020400000000000000" pitchFamily="18" charset="-128"/>
                <a:ea typeface="UD デジタル 教科書体 NK-R" panose="02020400000000000000" pitchFamily="18" charset="-128"/>
              </a:rPr>
              <a:t>３５</a:t>
            </a:r>
            <a:r>
              <a:rPr lang="en-US" altLang="ja-JP" sz="2200" dirty="0">
                <a:latin typeface="UD デジタル 教科書体 NK-R" panose="02020400000000000000" pitchFamily="18" charset="-128"/>
                <a:ea typeface="UD デジタル 教科書体 NK-R" panose="02020400000000000000" pitchFamily="18" charset="-128"/>
              </a:rPr>
              <a:t>-</a:t>
            </a:r>
            <a:r>
              <a:rPr lang="ja-JP" altLang="en-US" sz="2200" dirty="0">
                <a:latin typeface="UD デジタル 教科書体 NK-R" panose="02020400000000000000" pitchFamily="18" charset="-128"/>
                <a:ea typeface="UD デジタル 教科書体 NK-R" panose="02020400000000000000" pitchFamily="18" charset="-128"/>
              </a:rPr>
              <a:t>５２４１</a:t>
            </a:r>
            <a:endParaRPr lang="en-US" altLang="ja-JP" sz="2200" dirty="0">
              <a:latin typeface="UD デジタル 教科書体 NK-R" panose="02020400000000000000" pitchFamily="18" charset="-128"/>
              <a:ea typeface="UD デジタル 教科書体 NK-R" panose="02020400000000000000" pitchFamily="18" charset="-128"/>
            </a:endParaRPr>
          </a:p>
        </p:txBody>
      </p:sp>
      <p:sp>
        <p:nvSpPr>
          <p:cNvPr id="26" name="テキスト ボックス 25">
            <a:extLst>
              <a:ext uri="{FF2B5EF4-FFF2-40B4-BE49-F238E27FC236}">
                <a16:creationId xmlns:a16="http://schemas.microsoft.com/office/drawing/2014/main" id="{5B24F3FD-EA3A-17BC-5CC8-54980B856E20}"/>
              </a:ext>
            </a:extLst>
          </p:cNvPr>
          <p:cNvSpPr txBox="1"/>
          <p:nvPr/>
        </p:nvSpPr>
        <p:spPr>
          <a:xfrm>
            <a:off x="66441" y="9943882"/>
            <a:ext cx="7561265" cy="737638"/>
          </a:xfrm>
          <a:prstGeom prst="rect">
            <a:avLst/>
          </a:prstGeom>
          <a:noFill/>
        </p:spPr>
        <p:txBody>
          <a:bodyPr wrap="square">
            <a:spAutoFit/>
          </a:bodyPr>
          <a:lstStyle/>
          <a:p>
            <a:pPr algn="l">
              <a:lnSpc>
                <a:spcPts val="1600"/>
              </a:lnSpc>
            </a:pPr>
            <a:r>
              <a:rPr lang="ja-JP" altLang="ja-JP" dirty="0">
                <a:latin typeface="UD デジタル 教科書体 NK-R" panose="02020400000000000000" pitchFamily="18" charset="-128"/>
                <a:ea typeface="UD デジタル 教科書体 NK-R" panose="02020400000000000000" pitchFamily="18" charset="-128"/>
              </a:rPr>
              <a:t>※新型コロナウイルスの感染拡大状況によっては、延期または中止となる場合があります。その他感染症対策については裏面の大会要綱及び別紙マニュアルをご確認ください</a:t>
            </a:r>
          </a:p>
        </p:txBody>
      </p:sp>
      <p:pic>
        <p:nvPicPr>
          <p:cNvPr id="2" name="図 1">
            <a:extLst>
              <a:ext uri="{FF2B5EF4-FFF2-40B4-BE49-F238E27FC236}">
                <a16:creationId xmlns:a16="http://schemas.microsoft.com/office/drawing/2014/main" id="{79FFD0B5-0E86-5FC9-728C-7B934B613C84}"/>
              </a:ext>
            </a:extLst>
          </p:cNvPr>
          <p:cNvPicPr>
            <a:picLocks noChangeAspect="1"/>
          </p:cNvPicPr>
          <p:nvPr/>
        </p:nvPicPr>
        <p:blipFill>
          <a:blip r:embed="rId4"/>
          <a:stretch>
            <a:fillRect/>
          </a:stretch>
        </p:blipFill>
        <p:spPr>
          <a:xfrm>
            <a:off x="347474" y="-39632"/>
            <a:ext cx="1891577" cy="1171960"/>
          </a:xfrm>
          <a:prstGeom prst="rect">
            <a:avLst/>
          </a:prstGeom>
        </p:spPr>
      </p:pic>
      <p:sp>
        <p:nvSpPr>
          <p:cNvPr id="16" name="テキスト ボックス 15">
            <a:extLst>
              <a:ext uri="{FF2B5EF4-FFF2-40B4-BE49-F238E27FC236}">
                <a16:creationId xmlns:a16="http://schemas.microsoft.com/office/drawing/2014/main" id="{39B185BA-F18C-EACE-A835-DC3A458E9ECA}"/>
              </a:ext>
            </a:extLst>
          </p:cNvPr>
          <p:cNvSpPr txBox="1"/>
          <p:nvPr/>
        </p:nvSpPr>
        <p:spPr>
          <a:xfrm>
            <a:off x="530777" y="97498"/>
            <a:ext cx="1708274" cy="646331"/>
          </a:xfrm>
          <a:prstGeom prst="rect">
            <a:avLst/>
          </a:prstGeom>
          <a:noFill/>
        </p:spPr>
        <p:txBody>
          <a:bodyPr wrap="square" rtlCol="0">
            <a:spAutoFit/>
          </a:bodyPr>
          <a:lstStyle/>
          <a:p>
            <a:r>
              <a:rPr lang="ja-JP" altLang="en-US" sz="3600" b="1" dirty="0">
                <a:solidFill>
                  <a:schemeClr val="bg1"/>
                </a:solidFill>
                <a:effectLst>
                  <a:glow rad="63500">
                    <a:schemeClr val="accent6"/>
                  </a:glow>
                </a:effectLst>
                <a:latin typeface="HGP明朝E" pitchFamily="18" charset="-128"/>
                <a:ea typeface="HGP明朝E" pitchFamily="18" charset="-128"/>
              </a:rPr>
              <a:t>第５回</a:t>
            </a:r>
          </a:p>
        </p:txBody>
      </p:sp>
    </p:spTree>
    <p:extLst>
      <p:ext uri="{BB962C8B-B14F-4D97-AF65-F5344CB8AC3E}">
        <p14:creationId xmlns:p14="http://schemas.microsoft.com/office/powerpoint/2010/main" val="1562090834"/>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F6E1CA76AAD4564AAF106FC3CFA868360400186944AA932D8046A3B88E9B37BEBDF5" ma:contentTypeVersion="57" ma:contentTypeDescription="Create a new document." ma:contentTypeScope="" ma:versionID="99516f8994b63f46a279aa564b61ee37">
  <xsd:schema xmlns:xsd="http://www.w3.org/2001/XMLSchema" xmlns:xs="http://www.w3.org/2001/XMLSchema" xmlns:p="http://schemas.microsoft.com/office/2006/metadata/properties" xmlns:ns2="1119c2e5-8fb9-4d5f-baf1-202c530f2c34" targetNamespace="http://schemas.microsoft.com/office/2006/metadata/properties" ma:root="true" ma:fieldsID="4ccc0999b57010467b6aff3ba0e15941" ns2:_="">
    <xsd:import namespace="1119c2e5-8fb9-4d5f-baf1-202c530f2c34"/>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19c2e5-8fb9-4d5f-baf1-202c530f2c34"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04032b9e-8ee6-4e89-b9db-4ffff205d025}"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388FC2BA-F530-4FF7-911A-621CAE6AFBD3}" ma:internalName="CSXSubmissionMarket" ma:readOnly="false" ma:showField="MarketName" ma:web="1119c2e5-8fb9-4d5f-baf1-202c530f2c34">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5dcf7547-996b-4a0e-b7d1-0f761d14131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4D83B164-8C00-474C-8363-38E0B8FF22E3}" ma:internalName="InProjectListLookup" ma:readOnly="true" ma:showField="InProjectLis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e5aec8e1-0842-4156-acaa-2defcf90540a}"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4D83B164-8C00-474C-8363-38E0B8FF22E3}" ma:internalName="LastCompleteVersionLookup" ma:readOnly="true" ma:showField="LastComplete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4D83B164-8C00-474C-8363-38E0B8FF22E3}" ma:internalName="LastPreviewErrorLookup" ma:readOnly="true" ma:showField="LastPreview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4D83B164-8C00-474C-8363-38E0B8FF22E3}" ma:internalName="LastPreviewResultLookup" ma:readOnly="true" ma:showField="LastPreview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4D83B164-8C00-474C-8363-38E0B8FF22E3}" ma:internalName="LastPreviewAttemptDateLookup" ma:readOnly="true" ma:showField="LastPreview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4D83B164-8C00-474C-8363-38E0B8FF22E3}" ma:internalName="LastPreviewedByLookup" ma:readOnly="true" ma:showField="LastPreview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4D83B164-8C00-474C-8363-38E0B8FF22E3}" ma:internalName="LastPreviewTimeLookup" ma:readOnly="true" ma:showField="LastPreview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4D83B164-8C00-474C-8363-38E0B8FF22E3}" ma:internalName="LastPreviewVersionLookup" ma:readOnly="true" ma:showField="LastPreview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4D83B164-8C00-474C-8363-38E0B8FF22E3}" ma:internalName="LastPublishErrorLookup" ma:readOnly="true" ma:showField="LastPublish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4D83B164-8C00-474C-8363-38E0B8FF22E3}" ma:internalName="LastPublishResultLookup" ma:readOnly="true" ma:showField="LastPublish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4D83B164-8C00-474C-8363-38E0B8FF22E3}" ma:internalName="LastPublishAttemptDateLookup" ma:readOnly="true" ma:showField="LastPublish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4D83B164-8C00-474C-8363-38E0B8FF22E3}" ma:internalName="LastPublishedByLookup" ma:readOnly="true" ma:showField="LastPublish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4D83B164-8C00-474C-8363-38E0B8FF22E3}" ma:internalName="LastPublishTimeLookup" ma:readOnly="true" ma:showField="LastPublish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4D83B164-8C00-474C-8363-38E0B8FF22E3}" ma:internalName="LastPublishVersionLookup" ma:readOnly="true" ma:showField="LastPublish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BC39992D-5589-4A4E-8B38-02E0637E5C25}" ma:internalName="LocLastLocAttemptVersionLookup" ma:readOnly="false" ma:showField="LastLocAttemptVersion" ma:web="1119c2e5-8fb9-4d5f-baf1-202c530f2c34">
      <xsd:simpleType>
        <xsd:restriction base="dms:Lookup"/>
      </xsd:simpleType>
    </xsd:element>
    <xsd:element name="LocLastLocAttemptVersionTypeLookup" ma:index="72" nillable="true" ma:displayName="Loc Last Loc Attempt Version Type" ma:default="" ma:list="{BC39992D-5589-4A4E-8B38-02E0637E5C25}" ma:internalName="LocLastLocAttemptVersionTypeLookup" ma:readOnly="true" ma:showField="LastLocAttemptVersionType" ma:web="1119c2e5-8fb9-4d5f-baf1-202c530f2c34">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BC39992D-5589-4A4E-8B38-02E0637E5C25}" ma:internalName="LocNewPublishedVersionLookup" ma:readOnly="true" ma:showField="NewPublishedVersion" ma:web="1119c2e5-8fb9-4d5f-baf1-202c530f2c34">
      <xsd:simpleType>
        <xsd:restriction base="dms:Lookup"/>
      </xsd:simpleType>
    </xsd:element>
    <xsd:element name="LocOverallHandbackStatusLookup" ma:index="76" nillable="true" ma:displayName="Loc Overall Handback Status" ma:default="" ma:list="{BC39992D-5589-4A4E-8B38-02E0637E5C25}" ma:internalName="LocOverallHandbackStatusLookup" ma:readOnly="true" ma:showField="OverallHandbackStatus" ma:web="1119c2e5-8fb9-4d5f-baf1-202c530f2c34">
      <xsd:simpleType>
        <xsd:restriction base="dms:Lookup"/>
      </xsd:simpleType>
    </xsd:element>
    <xsd:element name="LocOverallLocStatusLookup" ma:index="77" nillable="true" ma:displayName="Loc Overall Localize Status" ma:default="" ma:list="{BC39992D-5589-4A4E-8B38-02E0637E5C25}" ma:internalName="LocOverallLocStatusLookup" ma:readOnly="true" ma:showField="OverallLocStatus" ma:web="1119c2e5-8fb9-4d5f-baf1-202c530f2c34">
      <xsd:simpleType>
        <xsd:restriction base="dms:Lookup"/>
      </xsd:simpleType>
    </xsd:element>
    <xsd:element name="LocOverallPreviewStatusLookup" ma:index="78" nillable="true" ma:displayName="Loc Overall Preview Status" ma:default="" ma:list="{BC39992D-5589-4A4E-8B38-02E0637E5C25}" ma:internalName="LocOverallPreviewStatusLookup" ma:readOnly="true" ma:showField="OverallPreviewStatus" ma:web="1119c2e5-8fb9-4d5f-baf1-202c530f2c34">
      <xsd:simpleType>
        <xsd:restriction base="dms:Lookup"/>
      </xsd:simpleType>
    </xsd:element>
    <xsd:element name="LocOverallPublishStatusLookup" ma:index="79" nillable="true" ma:displayName="Loc Overall Publish Status" ma:default="" ma:list="{BC39992D-5589-4A4E-8B38-02E0637E5C25}" ma:internalName="LocOverallPublishStatusLookup" ma:readOnly="true" ma:showField="OverallPublishStatus" ma:web="1119c2e5-8fb9-4d5f-baf1-202c530f2c34">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BC39992D-5589-4A4E-8B38-02E0637E5C25}" ma:internalName="LocProcessedForHandoffsLookup" ma:readOnly="true" ma:showField="ProcessedForHandoffs" ma:web="1119c2e5-8fb9-4d5f-baf1-202c530f2c34">
      <xsd:simpleType>
        <xsd:restriction base="dms:Lookup"/>
      </xsd:simpleType>
    </xsd:element>
    <xsd:element name="LocProcessedForMarketsLookup" ma:index="82" nillable="true" ma:displayName="Loc Processed For Markets" ma:default="" ma:list="{BC39992D-5589-4A4E-8B38-02E0637E5C25}" ma:internalName="LocProcessedForMarketsLookup" ma:readOnly="true" ma:showField="ProcessedForMarkets" ma:web="1119c2e5-8fb9-4d5f-baf1-202c530f2c34">
      <xsd:simpleType>
        <xsd:restriction base="dms:Lookup"/>
      </xsd:simpleType>
    </xsd:element>
    <xsd:element name="LocPublishedDependentAssetsLookup" ma:index="83" nillable="true" ma:displayName="Loc Published Dependent Assets" ma:default="" ma:list="{BC39992D-5589-4A4E-8B38-02E0637E5C25}" ma:internalName="LocPublishedDependentAssetsLookup" ma:readOnly="true" ma:showField="PublishedDependentAssets" ma:web="1119c2e5-8fb9-4d5f-baf1-202c530f2c34">
      <xsd:simpleType>
        <xsd:restriction base="dms:Lookup"/>
      </xsd:simpleType>
    </xsd:element>
    <xsd:element name="LocPublishedLinkedAssetsLookup" ma:index="84" nillable="true" ma:displayName="Loc Published Linked Assets" ma:default="" ma:list="{BC39992D-5589-4A4E-8B38-02E0637E5C25}" ma:internalName="LocPublishedLinkedAssetsLookup" ma:readOnly="true" ma:showField="PublishedLinkedAssets" ma:web="1119c2e5-8fb9-4d5f-baf1-202c530f2c34">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28ca5b26-415b-4822-b35b-d9a845b1b83b}"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388FC2BA-F530-4FF7-911A-621CAE6AFBD3}" ma:internalName="Markets" ma:readOnly="false" ma:showField="MarketNa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4D83B164-8C00-474C-8363-38E0B8FF22E3}" ma:internalName="NumOfRatingsLookup" ma:readOnly="true" ma:showField="NumOfRating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4D83B164-8C00-474C-8363-38E0B8FF22E3}" ma:internalName="PublishStatusLookup" ma:readOnly="false" ma:showField="PublishStatu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1c8e7b99-44ca-46c8-84b8-12cd8d7cf8ee}"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c59171da-55f1-4c8b-8421-0d1d3f99d741}" ma:internalName="TaxCatchAll" ma:showField="CatchAllData"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c59171da-55f1-4c8b-8421-0d1d3f99d741}" ma:internalName="TaxCatchAllLabel" ma:readOnly="true" ma:showField="CatchAllDataLabel"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SXHash xmlns="1119c2e5-8fb9-4d5f-baf1-202c530f2c34" xsi:nil="true"/>
    <IntlLangReviewDate xmlns="1119c2e5-8fb9-4d5f-baf1-202c530f2c34" xsi:nil="true"/>
    <PrimaryImageGen xmlns="1119c2e5-8fb9-4d5f-baf1-202c530f2c34">false</PrimaryImageGen>
    <TPInstallLocation xmlns="1119c2e5-8fb9-4d5f-baf1-202c530f2c34" xsi:nil="true"/>
    <IntlLangReview xmlns="1119c2e5-8fb9-4d5f-baf1-202c530f2c34" xsi:nil="true"/>
    <LocPublishedDependentAssetsLookup xmlns="1119c2e5-8fb9-4d5f-baf1-202c530f2c34" xsi:nil="true"/>
    <Manager xmlns="1119c2e5-8fb9-4d5f-baf1-202c530f2c34" xsi:nil="true"/>
    <NumericId xmlns="1119c2e5-8fb9-4d5f-baf1-202c530f2c34" xsi:nil="true"/>
    <OOCacheId xmlns="1119c2e5-8fb9-4d5f-baf1-202c530f2c34" xsi:nil="true"/>
    <AverageRating xmlns="1119c2e5-8fb9-4d5f-baf1-202c530f2c34" xsi:nil="true"/>
    <CSXUpdate xmlns="1119c2e5-8fb9-4d5f-baf1-202c530f2c34">false</CSXUpdate>
    <APDescription xmlns="1119c2e5-8fb9-4d5f-baf1-202c530f2c34" xsi:nil="true"/>
    <FeatureTagsTaxHTField0 xmlns="1119c2e5-8fb9-4d5f-baf1-202c530f2c34">
      <Terms xmlns="http://schemas.microsoft.com/office/infopath/2007/PartnerControls"/>
    </FeatureTagsTaxHTField0>
    <IntlLangReviewer xmlns="1119c2e5-8fb9-4d5f-baf1-202c530f2c34" xsi:nil="true"/>
    <OpenTemplate xmlns="1119c2e5-8fb9-4d5f-baf1-202c530f2c34">true</OpenTemplate>
    <TaxCatchAll xmlns="1119c2e5-8fb9-4d5f-baf1-202c530f2c34"/>
    <ApprovalLog xmlns="1119c2e5-8fb9-4d5f-baf1-202c530f2c34" xsi:nil="true"/>
    <TPComponent xmlns="1119c2e5-8fb9-4d5f-baf1-202c530f2c34" xsi:nil="true"/>
    <EditorialTags xmlns="1119c2e5-8fb9-4d5f-baf1-202c530f2c34" xsi:nil="true"/>
    <LastModifiedDateTime xmlns="1119c2e5-8fb9-4d5f-baf1-202c530f2c34" xsi:nil="true"/>
    <LegacyData xmlns="1119c2e5-8fb9-4d5f-baf1-202c530f2c34" xsi:nil="true"/>
    <TPLaunchHelpLink xmlns="1119c2e5-8fb9-4d5f-baf1-202c530f2c34" xsi:nil="true"/>
    <LocComments xmlns="1119c2e5-8fb9-4d5f-baf1-202c530f2c34" xsi:nil="true"/>
    <LocProcessedForMarketsLookup xmlns="1119c2e5-8fb9-4d5f-baf1-202c530f2c34" xsi:nil="true"/>
    <Milestone xmlns="1119c2e5-8fb9-4d5f-baf1-202c530f2c34">Beta 1</Milestone>
    <BusinessGroup xmlns="1119c2e5-8fb9-4d5f-baf1-202c530f2c34" xsi:nil="true"/>
    <Providers xmlns="1119c2e5-8fb9-4d5f-baf1-202c530f2c34" xsi:nil="true"/>
    <RecommendationsModifier xmlns="1119c2e5-8fb9-4d5f-baf1-202c530f2c34" xsi:nil="true"/>
    <SourceTitle xmlns="1119c2e5-8fb9-4d5f-baf1-202c530f2c34" xsi:nil="true"/>
    <HandoffToMSDN xmlns="1119c2e5-8fb9-4d5f-baf1-202c530f2c34" xsi:nil="true"/>
    <LocOverallHandbackStatusLookup xmlns="1119c2e5-8fb9-4d5f-baf1-202c530f2c34" xsi:nil="true"/>
    <DirectSourceMarket xmlns="1119c2e5-8fb9-4d5f-baf1-202c530f2c34" xsi:nil="true"/>
    <APEditor xmlns="1119c2e5-8fb9-4d5f-baf1-202c530f2c34">
      <UserInfo>
        <DisplayName/>
        <AccountId xsi:nil="true"/>
        <AccountType/>
      </UserInfo>
    </APEditor>
    <LocNewPublishedVersionLookup xmlns="1119c2e5-8fb9-4d5f-baf1-202c530f2c34" xsi:nil="true"/>
    <SubmitterId xmlns="1119c2e5-8fb9-4d5f-baf1-202c530f2c34" xsi:nil="true"/>
    <TemplateStatus xmlns="1119c2e5-8fb9-4d5f-baf1-202c530f2c34">Complete</TemplateStatus>
    <UAProjectedTotalWords xmlns="1119c2e5-8fb9-4d5f-baf1-202c530f2c34" xsi:nil="true"/>
    <Provider xmlns="1119c2e5-8fb9-4d5f-baf1-202c530f2c34" xsi:nil="true"/>
    <CSXSubmissionDate xmlns="1119c2e5-8fb9-4d5f-baf1-202c530f2c34" xsi:nil="true"/>
    <BlockPublish xmlns="1119c2e5-8fb9-4d5f-baf1-202c530f2c34" xsi:nil="true"/>
    <BugNumber xmlns="1119c2e5-8fb9-4d5f-baf1-202c530f2c34" xsi:nil="true"/>
    <TPLaunchHelpLinkType xmlns="1119c2e5-8fb9-4d5f-baf1-202c530f2c34">Template</TPLaunchHelpLinkType>
    <PublishStatusLookup xmlns="1119c2e5-8fb9-4d5f-baf1-202c530f2c34">
      <Value>452335</Value>
      <Value>502585</Value>
    </PublishStatusLookup>
    <ScenarioTagsTaxHTField0 xmlns="1119c2e5-8fb9-4d5f-baf1-202c530f2c34">
      <Terms xmlns="http://schemas.microsoft.com/office/infopath/2007/PartnerControls"/>
    </ScenarioTagsTaxHTField0>
    <TimesCloned xmlns="1119c2e5-8fb9-4d5f-baf1-202c530f2c34" xsi:nil="true"/>
    <IsDeleted xmlns="1119c2e5-8fb9-4d5f-baf1-202c530f2c34">false</IsDeleted>
    <OriginAsset xmlns="1119c2e5-8fb9-4d5f-baf1-202c530f2c34" xsi:nil="true"/>
    <UALocComments xmlns="1119c2e5-8fb9-4d5f-baf1-202c530f2c34" xsi:nil="true"/>
    <UALocRecommendation xmlns="1119c2e5-8fb9-4d5f-baf1-202c530f2c34">Localize</UALocRecommendation>
    <DSATActionTaken xmlns="1119c2e5-8fb9-4d5f-baf1-202c530f2c34" xsi:nil="true"/>
    <MachineTranslated xmlns="1119c2e5-8fb9-4d5f-baf1-202c530f2c34">false</MachineTranslated>
    <OutputCachingOn xmlns="1119c2e5-8fb9-4d5f-baf1-202c530f2c34">false</OutputCachingOn>
    <ParentAssetId xmlns="1119c2e5-8fb9-4d5f-baf1-202c530f2c34" xsi:nil="true"/>
    <APAuthor xmlns="1119c2e5-8fb9-4d5f-baf1-202c530f2c34">
      <UserInfo>
        <DisplayName>System Account</DisplayName>
        <AccountId>1073741823</AccountId>
        <AccountType/>
      </UserInfo>
    </APAuthor>
    <ClipArtFilename xmlns="1119c2e5-8fb9-4d5f-baf1-202c530f2c34" xsi:nil="true"/>
    <LocOverallLocStatusLookup xmlns="1119c2e5-8fb9-4d5f-baf1-202c530f2c34" xsi:nil="true"/>
    <LocOverallPreviewStatusLookup xmlns="1119c2e5-8fb9-4d5f-baf1-202c530f2c34" xsi:nil="true"/>
    <IntlLocPriority xmlns="1119c2e5-8fb9-4d5f-baf1-202c530f2c34" xsi:nil="true"/>
    <ApprovalStatus xmlns="1119c2e5-8fb9-4d5f-baf1-202c530f2c34">InProgress</ApprovalStatus>
    <LocManualTestRequired xmlns="1119c2e5-8fb9-4d5f-baf1-202c530f2c34" xsi:nil="true"/>
    <TPNamespace xmlns="1119c2e5-8fb9-4d5f-baf1-202c530f2c34" xsi:nil="true"/>
    <TemplateTemplateType xmlns="1119c2e5-8fb9-4d5f-baf1-202c530f2c34">PowerPoint 12 Default</TemplateTemplateType>
    <UANotes xmlns="1119c2e5-8fb9-4d5f-baf1-202c530f2c34" xsi:nil="true"/>
    <ThumbnailAssetId xmlns="1119c2e5-8fb9-4d5f-baf1-202c530f2c34" xsi:nil="true"/>
    <AssetId xmlns="1119c2e5-8fb9-4d5f-baf1-202c530f2c34">TP102773686</AssetId>
    <AssetType xmlns="1119c2e5-8fb9-4d5f-baf1-202c530f2c34" xsi:nil="true"/>
    <TPClientViewer xmlns="1119c2e5-8fb9-4d5f-baf1-202c530f2c34" xsi:nil="true"/>
    <TPFriendlyName xmlns="1119c2e5-8fb9-4d5f-baf1-202c530f2c34" xsi:nil="true"/>
    <PlannedPubDate xmlns="1119c2e5-8fb9-4d5f-baf1-202c530f2c34" xsi:nil="true"/>
    <PolicheckWords xmlns="1119c2e5-8fb9-4d5f-baf1-202c530f2c34" xsi:nil="true"/>
    <TPCommandLine xmlns="1119c2e5-8fb9-4d5f-baf1-202c530f2c34" xsi:nil="true"/>
    <LocOverallPublishStatusLookup xmlns="1119c2e5-8fb9-4d5f-baf1-202c530f2c34" xsi:nil="true"/>
    <LocPublishedLinkedAssetsLookup xmlns="1119c2e5-8fb9-4d5f-baf1-202c530f2c34" xsi:nil="true"/>
    <CrawlForDependencies xmlns="1119c2e5-8fb9-4d5f-baf1-202c530f2c34">false</CrawlForDependencies>
    <InternalTagsTaxHTField0 xmlns="1119c2e5-8fb9-4d5f-baf1-202c530f2c34">
      <Terms xmlns="http://schemas.microsoft.com/office/infopath/2007/PartnerControls"/>
    </InternalTagsTaxHTField0>
    <MarketSpecific xmlns="1119c2e5-8fb9-4d5f-baf1-202c530f2c34" xsi:nil="true"/>
    <LastHandOff xmlns="1119c2e5-8fb9-4d5f-baf1-202c530f2c34" xsi:nil="true"/>
    <LocProcessedForHandoffsLookup xmlns="1119c2e5-8fb9-4d5f-baf1-202c530f2c34" xsi:nil="true"/>
    <LocalizationTagsTaxHTField0 xmlns="1119c2e5-8fb9-4d5f-baf1-202c530f2c34">
      <Terms xmlns="http://schemas.microsoft.com/office/infopath/2007/PartnerControls"/>
    </LocalizationTagsTaxHTField0>
    <VoteCount xmlns="1119c2e5-8fb9-4d5f-baf1-202c530f2c34" xsi:nil="true"/>
    <ContentItem xmlns="1119c2e5-8fb9-4d5f-baf1-202c530f2c34" xsi:nil="true"/>
    <Markets xmlns="1119c2e5-8fb9-4d5f-baf1-202c530f2c34"/>
    <OriginalSourceMarket xmlns="1119c2e5-8fb9-4d5f-baf1-202c530f2c34" xsi:nil="true"/>
    <PublishTargets xmlns="1119c2e5-8fb9-4d5f-baf1-202c530f2c34">OfficeOnline</PublishTargets>
    <ShowIn xmlns="1119c2e5-8fb9-4d5f-baf1-202c530f2c34">Show everywhere</ShowIn>
    <UACurrentWords xmlns="1119c2e5-8fb9-4d5f-baf1-202c530f2c34" xsi:nil="true"/>
    <TPApplication xmlns="1119c2e5-8fb9-4d5f-baf1-202c530f2c34" xsi:nil="true"/>
    <AssetExpire xmlns="1119c2e5-8fb9-4d5f-baf1-202c530f2c34">2100-01-01T00:00:00+00:00</AssetExpire>
    <CampaignTagsTaxHTField0 xmlns="1119c2e5-8fb9-4d5f-baf1-202c530f2c34">
      <Terms xmlns="http://schemas.microsoft.com/office/infopath/2007/PartnerControls"/>
    </CampaignTagsTaxHTField0>
    <LocLastLocAttemptVersionLookup xmlns="1119c2e5-8fb9-4d5f-baf1-202c530f2c34">134565</LocLastLocAttemptVersionLookup>
    <LocLastLocAttemptVersionTypeLookup xmlns="1119c2e5-8fb9-4d5f-baf1-202c530f2c34" xsi:nil="true"/>
    <AssetStart xmlns="1119c2e5-8fb9-4d5f-baf1-202c530f2c34">2011-11-08T08:20:29+00:00</AssetStart>
    <TPExecutable xmlns="1119c2e5-8fb9-4d5f-baf1-202c530f2c34" xsi:nil="true"/>
    <FriendlyTitle xmlns="1119c2e5-8fb9-4d5f-baf1-202c530f2c34" xsi:nil="true"/>
    <LocRecommendedHandoff xmlns="1119c2e5-8fb9-4d5f-baf1-202c530f2c34" xsi:nil="true"/>
    <TPAppVersion xmlns="1119c2e5-8fb9-4d5f-baf1-202c530f2c34" xsi:nil="true"/>
    <AcquiredFrom xmlns="1119c2e5-8fb9-4d5f-baf1-202c530f2c34">Internal MS</AcquiredFrom>
    <IsSearchable xmlns="1119c2e5-8fb9-4d5f-baf1-202c530f2c34">true</IsSearchable>
    <CSXSubmissionMarket xmlns="1119c2e5-8fb9-4d5f-baf1-202c530f2c34" xsi:nil="true"/>
    <Downloads xmlns="1119c2e5-8fb9-4d5f-baf1-202c530f2c34">0</Downloads>
    <EditorialStatus xmlns="1119c2e5-8fb9-4d5f-baf1-202c530f2c34">Complete</EditorialStatus>
    <ArtSampleDocs xmlns="1119c2e5-8fb9-4d5f-baf1-202c530f2c34" xsi:nil="true"/>
    <TrustLevel xmlns="1119c2e5-8fb9-4d5f-baf1-202c530f2c34">1 Microsoft Managed Content</TrustLevel>
    <OriginalRelease xmlns="1119c2e5-8fb9-4d5f-baf1-202c530f2c34">14</OriginalRelease>
    <LocMarketGroupTiers2 xmlns="1119c2e5-8fb9-4d5f-baf1-202c530f2c34" xsi:nil="true"/>
  </documentManagement>
</p:properties>
</file>

<file path=customXml/itemProps1.xml><?xml version="1.0" encoding="utf-8"?>
<ds:datastoreItem xmlns:ds="http://schemas.openxmlformats.org/officeDocument/2006/customXml" ds:itemID="{E223B5E5-EA7E-4BE5-BB72-CF6786F749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19c2e5-8fb9-4d5f-baf1-202c530f2c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1B93F2-55CD-49EB-A53F-9919D1729423}">
  <ds:schemaRefs>
    <ds:schemaRef ds:uri="http://schemas.microsoft.com/sharepoint/v3/contenttype/forms"/>
  </ds:schemaRefs>
</ds:datastoreItem>
</file>

<file path=customXml/itemProps3.xml><?xml version="1.0" encoding="utf-8"?>
<ds:datastoreItem xmlns:ds="http://schemas.openxmlformats.org/officeDocument/2006/customXml" ds:itemID="{BE2DD847-11EA-4DF5-A28F-F6C26367A1D3}">
  <ds:schemaRefs>
    <ds:schemaRef ds:uri="http://schemas.microsoft.com/office/infopath/2007/PartnerControls"/>
    <ds:schemaRef ds:uri="http://purl.org/dc/elements/1.1/"/>
    <ds:schemaRef ds:uri="http://schemas.microsoft.com/office/2006/metadata/properties"/>
    <ds:schemaRef ds:uri="1119c2e5-8fb9-4d5f-baf1-202c530f2c34"/>
    <ds:schemaRef ds:uri="http://www.w3.org/XML/1998/namespace"/>
    <ds:schemaRef ds:uri="http://schemas.microsoft.com/office/2006/documentManagement/types"/>
    <ds:schemaRef ds:uri="http://purl.org/dc/term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134</TotalTime>
  <Words>209</Words>
  <Application>Microsoft Office PowerPoint</Application>
  <PresentationFormat>ユーザー設定</PresentationFormat>
  <Paragraphs>23</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HGP明朝E</vt:lpstr>
      <vt:lpstr>UD デジタル 教科書体 NK-R</vt:lpstr>
      <vt:lpstr>Arial</vt:lpstr>
      <vt:lpstr>Calibri</vt:lpstr>
      <vt:lpstr>Calibri Light</vt:lpstr>
      <vt:lpstr>Office Theme</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社会福祉法人 四万十市社会福祉協議会</dc:creator>
  <cp:lastModifiedBy>社会福祉法人 四万十市社会福祉協議会</cp:lastModifiedBy>
  <cp:revision>7</cp:revision>
  <cp:lastPrinted>2022-09-09T02:18:50Z</cp:lastPrinted>
  <dcterms:created xsi:type="dcterms:W3CDTF">2022-08-17T05:11:35Z</dcterms:created>
  <dcterms:modified xsi:type="dcterms:W3CDTF">2022-09-09T02:54:15Z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0x010100F6E1CA76AAD4564AAF106FC3CFA868360400186944AA932D8046A3B88E9B37BEBDF5</vt:lpwstr>
  </property>
</Properties>
</file>